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646" r:id="rId2"/>
    <p:sldId id="647" r:id="rId3"/>
    <p:sldId id="648" r:id="rId4"/>
    <p:sldId id="649" r:id="rId5"/>
    <p:sldId id="650" r:id="rId6"/>
    <p:sldId id="651" r:id="rId7"/>
    <p:sldId id="652" r:id="rId8"/>
    <p:sldId id="653" r:id="rId9"/>
    <p:sldId id="654" r:id="rId10"/>
    <p:sldId id="655" r:id="rId11"/>
    <p:sldId id="656" r:id="rId12"/>
    <p:sldId id="657" r:id="rId13"/>
    <p:sldId id="658" r:id="rId14"/>
    <p:sldId id="659" r:id="rId15"/>
    <p:sldId id="6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0768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703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96FE-D902-4DE3-BE3F-0D5600D8DAC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E37E-A2CD-4113-800A-8D7C33BBBD1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EE10-D7E9-471A-8C4A-60D6501C134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79713-579F-47FD-8F04-9B50218CEAE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14893-1104-4D3D-A1A9-BE8283ABDED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E1B5C-4ECB-4CE0-9108-15F30134A831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A592E-F33D-443F-B707-E79349FF8F2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8DB5-F9BC-4C50-AF9A-050615CF825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CFF1-1727-415A-98A6-4B20305E567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044C-4AC4-433C-9440-FA8361F2B9F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C2AC7-2394-41EB-86FE-85F462FCF89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3831E-7EFF-4541-B676-A3D2AD411AC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7B58D-1610-406F-8DB9-B962BB66C55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86CA-A7D7-462C-85EA-ADFA005D27A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CC94-D24F-43BD-8DC7-B092A8639C4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E680-F604-4DC2-B1DE-1C626B834B1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5164-076F-4365-AD5A-A6D52F8D87B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447DC80-DAD5-4DAC-A2F1-3F26DA1D82E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다중 </a:t>
            </a:r>
            <a:r>
              <a:rPr lang="en-US" altLang="ko-KR" sz="4400" b="1" dirty="0">
                <a:solidFill>
                  <a:schemeClr val="bg1"/>
                </a:solidFill>
              </a:rPr>
              <a:t>for</a:t>
            </a:r>
            <a:r>
              <a:rPr lang="ko-KR" altLang="en-US" sz="4400" b="1" dirty="0">
                <a:solidFill>
                  <a:schemeClr val="bg1"/>
                </a:solidFill>
              </a:rPr>
              <a:t> 연습하기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03_05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2421" y="493107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04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B71A-08CB-4553-9CC5-4A851A9B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 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8426A84-2D53-4859-89DA-E29F7FD1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972" y="1782595"/>
            <a:ext cx="5736508" cy="210360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4ECEFA-3417-4B19-9FBF-FAA747B0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10" y="1891203"/>
            <a:ext cx="5539606" cy="1815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별의 개수를 입력하세요</a:t>
            </a:r>
            <a:r>
              <a:rPr lang="en-US" altLang="ko-KR" sz="1600" dirty="0"/>
              <a:t>: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range(0,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for j in range(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-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print("*", end="") # </a:t>
            </a:r>
            <a:r>
              <a:rPr lang="ko-KR" altLang="en-US" sz="1600" dirty="0"/>
              <a:t>다음줄로 출력되지 않게 함</a:t>
            </a:r>
          </a:p>
          <a:p>
            <a:r>
              <a:rPr lang="ko-KR" altLang="en-US" sz="1600" dirty="0"/>
              <a:t>    </a:t>
            </a:r>
            <a:r>
              <a:rPr lang="en-US" altLang="ko-KR" sz="1600" dirty="0"/>
              <a:t>print() # </a:t>
            </a:r>
            <a:r>
              <a:rPr lang="ko-KR" altLang="en-US" sz="1600" dirty="0"/>
              <a:t>다음줄로 출력</a:t>
            </a:r>
          </a:p>
          <a:p>
            <a:r>
              <a:rPr lang="ko-KR" altLang="en-US" sz="1600" dirty="0"/>
              <a:t> 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9F2CA0-AE3E-4BE7-84C1-386C0895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737" y="2823221"/>
            <a:ext cx="2937353" cy="287740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76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894269" cy="4195481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리스트 </a:t>
            </a:r>
            <a:r>
              <a:rPr lang="en-US" altLang="ko-KR" sz="1800" dirty="0"/>
              <a:t>fruit = ["apple", "banana", "lemon", "</a:t>
            </a:r>
            <a:r>
              <a:rPr lang="en-US" altLang="ko-KR" sz="1800" dirty="0" smtClean="0"/>
              <a:t>tomato“, “strawberry“]</a:t>
            </a:r>
            <a:endParaRPr lang="en-US" altLang="ko-KR" sz="1800" dirty="0"/>
          </a:p>
          <a:p>
            <a:r>
              <a:rPr lang="ko-KR" altLang="en-US" sz="1800" dirty="0" smtClean="0"/>
              <a:t> 리스트</a:t>
            </a:r>
            <a:r>
              <a:rPr lang="en-US" altLang="ko-KR" sz="1800" dirty="0" smtClean="0"/>
              <a:t> fruit, </a:t>
            </a:r>
            <a:r>
              <a:rPr lang="ko-KR" altLang="en-US" sz="1800" dirty="0" smtClean="0"/>
              <a:t>각 아이템에 모음이 몇 개 있는지 </a:t>
            </a:r>
            <a:r>
              <a:rPr lang="ko-KR" altLang="en-US" sz="1800" dirty="0" err="1" smtClean="0"/>
              <a:t>출력하시오</a:t>
            </a:r>
            <a:endParaRPr lang="en-US" altLang="ko-KR" sz="1800" dirty="0" smtClean="0"/>
          </a:p>
          <a:p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79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B71A-08CB-4553-9CC5-4A851A9B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5, </a:t>
            </a:r>
            <a:r>
              <a:rPr lang="ko-KR" altLang="en-US" dirty="0"/>
              <a:t>코드와 결과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8426A84-2D53-4859-89DA-E29F7FD1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47" y="1847236"/>
            <a:ext cx="7427646" cy="34181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94ECEFA-3417-4B19-9FBF-FAA747B0D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253" y="2024248"/>
            <a:ext cx="6926186" cy="23083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fruit = ["apple", "banana", "lemon", "tomato", "strawberry"]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f in fruit:</a:t>
            </a:r>
          </a:p>
          <a:p>
            <a:r>
              <a:rPr lang="en-US" altLang="ko-KR" sz="1600" dirty="0"/>
              <a:t>  count=0</a:t>
            </a:r>
          </a:p>
          <a:p>
            <a:r>
              <a:rPr lang="en-US" altLang="ko-KR" sz="1600" dirty="0"/>
              <a:t>  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f:</a:t>
            </a:r>
          </a:p>
          <a:p>
            <a:r>
              <a:rPr lang="en-US" altLang="ko-KR" sz="1600" dirty="0"/>
              <a:t>    if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</a:t>
            </a:r>
            <a:r>
              <a:rPr lang="en-US" altLang="ko-KR" sz="1600" dirty="0" smtClean="0"/>
              <a:t>'</a:t>
            </a:r>
            <a:r>
              <a:rPr lang="en-US" altLang="ko-KR" sz="1600" dirty="0" err="1" smtClean="0"/>
              <a:t>aeiouAEIOU</a:t>
            </a:r>
            <a:r>
              <a:rPr lang="en-US" altLang="ko-KR" sz="1600" dirty="0" smtClean="0"/>
              <a:t>':</a:t>
            </a:r>
            <a:endParaRPr lang="en-US" altLang="ko-KR" sz="1600" dirty="0"/>
          </a:p>
          <a:p>
            <a:r>
              <a:rPr lang="en-US" altLang="ko-KR" sz="1600" dirty="0"/>
              <a:t>      count=count+1</a:t>
            </a:r>
          </a:p>
          <a:p>
            <a:r>
              <a:rPr lang="en-US" altLang="ko-KR" sz="1600" dirty="0"/>
              <a:t>  print('item = ', f, ', </a:t>
            </a:r>
            <a:r>
              <a:rPr lang="en-US" altLang="ko-KR" sz="1600" dirty="0" err="1"/>
              <a:t>aeiou</a:t>
            </a:r>
            <a:r>
              <a:rPr lang="en-US" altLang="ko-KR" sz="1600" dirty="0"/>
              <a:t> count = ', count</a:t>
            </a:r>
            <a:r>
              <a:rPr lang="en-US" altLang="ko-KR" sz="1600" dirty="0" smtClean="0"/>
              <a:t>)</a:t>
            </a:r>
          </a:p>
          <a:p>
            <a:r>
              <a:rPr lang="ko-KR" altLang="en-US" sz="1600" dirty="0" smtClean="0"/>
              <a:t> 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027" y="4384606"/>
            <a:ext cx="4482203" cy="1403243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09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en-US" altLang="ko-KR" dirty="0"/>
              <a:t>for(), </a:t>
            </a:r>
            <a:r>
              <a:rPr lang="ko-KR" altLang="en-US" dirty="0"/>
              <a:t>다중 </a:t>
            </a:r>
            <a:r>
              <a:rPr lang="en-US" altLang="ko-KR" dirty="0"/>
              <a:t>for()</a:t>
            </a:r>
            <a:r>
              <a:rPr lang="ko-KR" altLang="en-US" dirty="0"/>
              <a:t>문 활용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00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별의 최대 개수를 입력 받아 삼각형 모양으로 트리 모양을 출력하는 코드를 쓰시오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51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/>
              <a:t>_</a:t>
            </a:r>
            <a:r>
              <a:rPr lang="en-US" altLang="ko-KR" smtClean="0"/>
              <a:t>03_05</a:t>
            </a:r>
            <a:r>
              <a:rPr lang="ko-KR" altLang="en-US" smtClean="0"/>
              <a:t> </a:t>
            </a:r>
            <a:r>
              <a:rPr lang="ko-KR" altLang="en-US" dirty="0"/>
              <a:t>다중 </a:t>
            </a:r>
            <a:r>
              <a:rPr lang="en-US" altLang="ko-KR" dirty="0"/>
              <a:t>for </a:t>
            </a:r>
            <a:r>
              <a:rPr lang="ko-KR" altLang="en-US" dirty="0"/>
              <a:t>연습하기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5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for(), </a:t>
            </a:r>
            <a:r>
              <a:rPr lang="ko-KR" altLang="en-US" dirty="0"/>
              <a:t>다중 </a:t>
            </a:r>
            <a:r>
              <a:rPr lang="en-US" altLang="ko-KR" dirty="0"/>
              <a:t>for()</a:t>
            </a:r>
            <a:r>
              <a:rPr lang="ko-KR" altLang="en-US" dirty="0"/>
              <a:t>문 활용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영어단어를 입력한다</a:t>
            </a:r>
            <a:endParaRPr lang="en-US" altLang="ko-KR" dirty="0"/>
          </a:p>
          <a:p>
            <a:r>
              <a:rPr lang="ko-KR" altLang="en-US" dirty="0"/>
              <a:t>위의 단어에 들어가는 글자 중 하나를 입력한다</a:t>
            </a:r>
            <a:endParaRPr lang="en-US" altLang="ko-KR" dirty="0"/>
          </a:p>
          <a:p>
            <a:r>
              <a:rPr lang="ko-KR" altLang="en-US" dirty="0"/>
              <a:t>몇 번째 위치에 그 글자가 있는지 찾는다</a:t>
            </a:r>
            <a:endParaRPr lang="en-US" altLang="ko-KR" dirty="0"/>
          </a:p>
          <a:p>
            <a:r>
              <a:rPr lang="ko-KR" altLang="en-US" dirty="0"/>
              <a:t>존재하지 않는 글자인 경우</a:t>
            </a:r>
            <a:r>
              <a:rPr lang="en-US" altLang="ko-KR" dirty="0"/>
              <a:t>, </a:t>
            </a:r>
            <a:r>
              <a:rPr lang="ko-KR" altLang="en-US" dirty="0"/>
              <a:t>없다고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2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825625"/>
            <a:ext cx="6256244" cy="423093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45334" y="1916690"/>
            <a:ext cx="6136379" cy="35394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word = input("</a:t>
            </a:r>
            <a:r>
              <a:rPr lang="ko-KR" altLang="en-US" sz="1600" dirty="0"/>
              <a:t>단어를 입력하세요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letter = input("</a:t>
            </a:r>
            <a:r>
              <a:rPr lang="ko-KR" altLang="en-US" sz="1600" dirty="0"/>
              <a:t>위치를 찾을 한 글자를 입력하세요</a:t>
            </a:r>
            <a:r>
              <a:rPr lang="en-US" altLang="ko-KR" sz="1600" dirty="0"/>
              <a:t>: 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count = 0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char in word :</a:t>
            </a:r>
          </a:p>
          <a:p>
            <a:r>
              <a:rPr lang="en-US" altLang="ko-KR" sz="1600" dirty="0" smtClean="0"/>
              <a:t>    if </a:t>
            </a:r>
            <a:r>
              <a:rPr lang="en-US" altLang="ko-KR" sz="1600" dirty="0"/>
              <a:t>char == letter: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smtClean="0"/>
              <a:t>break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/>
              <a:t> count = count + 1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if letter not in word:</a:t>
            </a:r>
          </a:p>
          <a:p>
            <a:r>
              <a:rPr lang="en-US" altLang="ko-KR" sz="1600" dirty="0"/>
              <a:t>    print( letter, "</a:t>
            </a:r>
            <a:r>
              <a:rPr lang="ko-KR" altLang="en-US" sz="1600" dirty="0"/>
              <a:t>는</a:t>
            </a:r>
            <a:r>
              <a:rPr lang="en-US" altLang="ko-KR" sz="1600" dirty="0"/>
              <a:t>", word, "</a:t>
            </a:r>
            <a:r>
              <a:rPr lang="ko-KR" altLang="en-US" sz="1600" dirty="0"/>
              <a:t>내에 없습니다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else :  </a:t>
            </a:r>
          </a:p>
          <a:p>
            <a:r>
              <a:rPr lang="en-US" altLang="ko-KR" sz="1600" dirty="0"/>
              <a:t>    print(letter, "</a:t>
            </a:r>
            <a:r>
              <a:rPr lang="ko-KR" altLang="en-US" sz="1600" dirty="0"/>
              <a:t>는</a:t>
            </a:r>
            <a:r>
              <a:rPr lang="en-US" altLang="ko-KR" sz="1600" dirty="0"/>
              <a:t>", word, "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index</a:t>
            </a:r>
            <a:r>
              <a:rPr lang="ko-KR" altLang="en-US" sz="1600" dirty="0" smtClean="0"/>
              <a:t> 는</a:t>
            </a:r>
            <a:r>
              <a:rPr lang="en-US" altLang="ko-KR" sz="1600" dirty="0" smtClean="0"/>
              <a:t>”, </a:t>
            </a:r>
            <a:r>
              <a:rPr lang="en-US" altLang="ko-KR" sz="1600" dirty="0"/>
              <a:t>count,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입니다</a:t>
            </a:r>
            <a:r>
              <a:rPr lang="en-US" altLang="ko-KR" sz="1600" dirty="0"/>
              <a:t>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46" y="2577821"/>
            <a:ext cx="4195098" cy="129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6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사용자에게 메시지를 입력 받는다</a:t>
            </a:r>
            <a:endParaRPr lang="en-US" altLang="ko-KR" dirty="0"/>
          </a:p>
          <a:p>
            <a:r>
              <a:rPr lang="ko-KR" altLang="en-US" dirty="0"/>
              <a:t>메시지 내에서 </a:t>
            </a:r>
            <a:r>
              <a:rPr lang="en-US" altLang="ko-KR" dirty="0"/>
              <a:t>‘a’ </a:t>
            </a:r>
            <a:r>
              <a:rPr lang="ko-KR" altLang="en-US" dirty="0"/>
              <a:t>를 개수를 확인하여 출력한다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2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한 글자씩 읽어서 그 글자가 </a:t>
            </a:r>
            <a:r>
              <a:rPr lang="en-US" altLang="ko-KR" dirty="0"/>
              <a:t>‘a’ </a:t>
            </a:r>
            <a:r>
              <a:rPr lang="ko-KR" altLang="en-US" dirty="0"/>
              <a:t>인지를 확인하여 센다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03223" y="2970582"/>
            <a:ext cx="4020468" cy="275819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37560" y="2972981"/>
            <a:ext cx="405053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s = input("Input message : ")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count = 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c in s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if c == "</a:t>
            </a:r>
            <a:r>
              <a:rPr lang="en-US" altLang="ko-KR" sz="1600" dirty="0"/>
              <a:t>a" </a:t>
            </a:r>
            <a:r>
              <a:rPr lang="en-US" altLang="ko-KR" sz="1600" dirty="0"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count += 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print("count of \'a\' : ", count)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85" y="4851068"/>
            <a:ext cx="4230402" cy="113034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86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구구단 출력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단부터 시작</a:t>
            </a:r>
            <a:endParaRPr lang="en-US" altLang="ko-KR" dirty="0"/>
          </a:p>
          <a:p>
            <a:r>
              <a:rPr lang="ko-KR" altLang="en-US" dirty="0"/>
              <a:t>몇 단까지 출력할 지는 사용자에게 입력 받는다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0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9972" y="1782595"/>
            <a:ext cx="5621543" cy="258112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71910" y="1891203"/>
            <a:ext cx="5539606" cy="2062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구구단</a:t>
            </a:r>
            <a:r>
              <a:rPr lang="en-US" altLang="ko-KR" sz="1600" dirty="0"/>
              <a:t>, </a:t>
            </a:r>
            <a:r>
              <a:rPr lang="ko-KR" altLang="en-US" sz="1600" dirty="0"/>
              <a:t>몇 단까지 입력 하실래요</a:t>
            </a:r>
            <a:r>
              <a:rPr lang="en-US" altLang="ko-KR" sz="1600" dirty="0"/>
              <a:t>? :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range(2, num+1, 1) :</a:t>
            </a:r>
          </a:p>
          <a:p>
            <a:r>
              <a:rPr lang="en-US" altLang="ko-KR" sz="1600" dirty="0"/>
              <a:t>    print("="*20)</a:t>
            </a:r>
          </a:p>
          <a:p>
            <a:r>
              <a:rPr lang="en-US" altLang="ko-KR" sz="1600" dirty="0"/>
              <a:t>    for j in range(2, 10, 1) :</a:t>
            </a:r>
          </a:p>
          <a:p>
            <a:r>
              <a:rPr lang="en-US" altLang="ko-KR" sz="1600" dirty="0"/>
              <a:t>    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"*", j, " = ",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* j)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5" name="내용 개체 틀 4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027" y="1664964"/>
            <a:ext cx="2642477" cy="419576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5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B8DBE-4961-4991-AEA2-BF4D361E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156A5-DEE3-4B32-A053-F188E8543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별의 개수를 입력 받아</a:t>
            </a:r>
            <a:endParaRPr lang="en-US" altLang="ko-KR" dirty="0"/>
          </a:p>
          <a:p>
            <a:r>
              <a:rPr lang="ko-KR" altLang="en-US" dirty="0"/>
              <a:t>뒤집어진 삼각형 모양으로 출력하기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521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6179</TotalTime>
  <Words>470</Words>
  <Application>Microsoft Office PowerPoint</Application>
  <PresentationFormat>화면 슬라이드 쇼(4:3)</PresentationFormat>
  <Paragraphs>101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Wingdings 3</vt:lpstr>
      <vt:lpstr>이온</vt:lpstr>
      <vt:lpstr>다중 for 연습하기 5주차_03_05</vt:lpstr>
      <vt:lpstr>학습목표</vt:lpstr>
      <vt:lpstr>연습문제 1</vt:lpstr>
      <vt:lpstr>연습문제 1, 코드와 결과</vt:lpstr>
      <vt:lpstr>연습문제 2</vt:lpstr>
      <vt:lpstr>연습문제 2, 코드와 결과</vt:lpstr>
      <vt:lpstr>연습문제 3</vt:lpstr>
      <vt:lpstr>연습문제 3, 코드와 결과</vt:lpstr>
      <vt:lpstr>연습문제 4</vt:lpstr>
      <vt:lpstr>연습문제 4, 코드와 결과 </vt:lpstr>
      <vt:lpstr>연습문제 5</vt:lpstr>
      <vt:lpstr>연습문제 5, 코드와 결과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443</cp:revision>
  <dcterms:created xsi:type="dcterms:W3CDTF">2015-11-07T02:06:58Z</dcterms:created>
  <dcterms:modified xsi:type="dcterms:W3CDTF">2023-01-25T01:54:05Z</dcterms:modified>
</cp:coreProperties>
</file>