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9"/>
  </p:notesMasterIdLst>
  <p:sldIdLst>
    <p:sldId id="661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06" r:id="rId44"/>
    <p:sldId id="707" r:id="rId45"/>
    <p:sldId id="708" r:id="rId46"/>
    <p:sldId id="709" r:id="rId47"/>
    <p:sldId id="710" r:id="rId48"/>
    <p:sldId id="711" r:id="rId49"/>
    <p:sldId id="712" r:id="rId50"/>
    <p:sldId id="713" r:id="rId51"/>
    <p:sldId id="714" r:id="rId52"/>
    <p:sldId id="715" r:id="rId53"/>
    <p:sldId id="716" r:id="rId54"/>
    <p:sldId id="717" r:id="rId55"/>
    <p:sldId id="719" r:id="rId56"/>
    <p:sldId id="720" r:id="rId57"/>
    <p:sldId id="721" r:id="rId58"/>
    <p:sldId id="722" r:id="rId59"/>
    <p:sldId id="723" r:id="rId60"/>
    <p:sldId id="724" r:id="rId61"/>
    <p:sldId id="725" r:id="rId62"/>
    <p:sldId id="726" r:id="rId63"/>
    <p:sldId id="727" r:id="rId64"/>
    <p:sldId id="728" r:id="rId65"/>
    <p:sldId id="729" r:id="rId66"/>
    <p:sldId id="730" r:id="rId67"/>
    <p:sldId id="731" r:id="rId68"/>
    <p:sldId id="733" r:id="rId69"/>
    <p:sldId id="734" r:id="rId70"/>
    <p:sldId id="735" r:id="rId71"/>
    <p:sldId id="736" r:id="rId72"/>
    <p:sldId id="737" r:id="rId73"/>
    <p:sldId id="738" r:id="rId74"/>
    <p:sldId id="739" r:id="rId75"/>
    <p:sldId id="740" r:id="rId76"/>
    <p:sldId id="741" r:id="rId77"/>
    <p:sldId id="742" r:id="rId78"/>
    <p:sldId id="743" r:id="rId79"/>
    <p:sldId id="744" r:id="rId80"/>
    <p:sldId id="745" r:id="rId81"/>
    <p:sldId id="746" r:id="rId82"/>
    <p:sldId id="748" r:id="rId83"/>
    <p:sldId id="749" r:id="rId84"/>
    <p:sldId id="750" r:id="rId85"/>
    <p:sldId id="751" r:id="rId86"/>
    <p:sldId id="752" r:id="rId87"/>
    <p:sldId id="753" r:id="rId88"/>
    <p:sldId id="754" r:id="rId89"/>
    <p:sldId id="755" r:id="rId90"/>
    <p:sldId id="756" r:id="rId91"/>
    <p:sldId id="757" r:id="rId92"/>
    <p:sldId id="758" r:id="rId93"/>
    <p:sldId id="763" r:id="rId94"/>
    <p:sldId id="764" r:id="rId95"/>
    <p:sldId id="759" r:id="rId96"/>
    <p:sldId id="760" r:id="rId97"/>
    <p:sldId id="675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1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4F3C-0EAA-47A2-A8A3-FB3587634A90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15C9FEE-D70F-4212-9AD6-459677673B2C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Exception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331D323C-A763-4536-98E8-78E39C9851F7}" type="parTrans" cxnId="{2636A8DA-165D-49A2-9A71-830331404B2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E10AE6E-C61F-413E-BA0C-72F43824F972}" type="sibTrans" cxnId="{2636A8DA-165D-49A2-9A71-830331404B2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10AD936-2257-420B-BB85-123FE9ECF1BC}" type="asst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Warning</a:t>
          </a:r>
        </a:p>
      </dgm:t>
    </dgm:pt>
    <dgm:pt modelId="{CB6C388E-531D-4FD3-8E7A-7225DEA1F82D}" type="parTrans" cxnId="{0ADAC1F8-43FC-4E4C-9B37-F5BFC5871FD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3BBB303-E73F-48A9-9F26-0A5C5856C60D}" type="sibTrans" cxnId="{0ADAC1F8-43FC-4E4C-9B37-F5BFC5871FD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FE7B0614-F1D2-4D9B-A904-3AE8C19A781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Runtime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9740C60A-A7EA-44DE-A950-FBEDF3DEF86A}" type="parTrans" cxnId="{808E9195-84DD-4190-811C-D9B9AAD9CE1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3269B5B-030F-40C5-B8B4-5BFAD3B4515D}" type="sibTrans" cxnId="{808E9195-84DD-4190-811C-D9B9AAD9CE1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B2883C8-BC38-4FD5-BF80-840F051A512C}" type="asst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Standard Error</a:t>
          </a:r>
        </a:p>
      </dgm:t>
    </dgm:pt>
    <dgm:pt modelId="{4EFC0FD4-E1C6-439E-9E1A-B74211E976D3}" type="parTrans" cxnId="{21C8E865-B851-4165-829D-DFDBBAC83DC9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8D2E7BC3-CE74-4140-A828-6671F1DC1500}" type="sibTrans" cxnId="{21C8E865-B851-4165-829D-DFDBBAC83DC9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9572866-217E-4C45-BDBC-C79DFD7277E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LookupError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880BCEEA-55AE-4DFB-A980-2BB79F180B80}" type="parTrans" cxnId="{4C6AD5C4-B867-41B3-9495-5FF4FE909C24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04AAB3D-6511-480E-ACE2-374EAF46E428}" type="sibTrans" cxnId="{4C6AD5C4-B867-41B3-9495-5FF4FE909C24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87FBF26-85AF-4D47-816A-07A337396816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TypeError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E314370C-3EC9-4BEE-A06A-85600639461D}" type="parTrans" cxnId="{A33DAED0-FCCF-44C1-B89A-3525D7E763A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AAA349D8-CF08-4037-B2E5-87357016E183}" type="sibTrans" cxnId="{A33DAED0-FCCF-44C1-B89A-3525D7E763A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07C6117-9EA5-45A6-872D-109B595B9338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ValueError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6CBBB10E-D981-4D50-BF05-E7B59434891D}" type="parTrans" cxnId="{653BC2F2-4D69-4FDB-A939-9A250930B9F3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30028DFF-1F31-4FE1-B5FC-E0E731C2178F}" type="sibTrans" cxnId="{653BC2F2-4D69-4FDB-A939-9A250930B9F3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F6AAD82-8762-4609-8783-5C936A5AFEB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Arithmetic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441F9985-4201-4D99-9DA3-EEEDC356FD02}" type="sibTrans" cxnId="{40FDEA37-256D-4248-886D-001DBE69293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AE41D3E-0DCC-40B1-BCE0-A40A37A8ED18}" type="parTrans" cxnId="{40FDEA37-256D-4248-886D-001DBE69293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C1617A5D-A512-4BDE-A6C1-03C39BE375A1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Environment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336EE07C-B332-4860-9A36-C395B6ACFE9E}" type="parTrans" cxnId="{70D17B6D-8A11-46CD-A487-AC2EF696829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87F37D9-15DF-4C6E-99E9-ED9BAFCF2912}" type="sibTrans" cxnId="{70D17B6D-8A11-46CD-A487-AC2EF696829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7E0A868E-E760-42FA-85C2-7CA7812CECE7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IOError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ABEBD4F5-F832-4064-95CD-FE59478256BC}" type="parTrans" cxnId="{ED21BDF9-BC98-4856-9094-B7CEC63224F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F885312C-04A8-446F-829E-5BDE747E9A51}" type="sibTrans" cxnId="{ED21BDF9-BC98-4856-9094-B7CEC63224F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DD32F9B-15EA-4EC5-B962-CB0F1D57DD3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OverFlow</a:t>
          </a:r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EA519321-087D-4E1A-92B6-7EFB035E17DE}" type="parTrans" cxnId="{FCBAFF70-DE18-4219-AD00-E846887A29D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C6C1F0E-966D-46C3-A0A4-6852469333D0}" type="sibTrans" cxnId="{FCBAFF70-DE18-4219-AD00-E846887A29D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C142AB1-21DB-4BEE-B98A-E5EB920CC077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ZeroDivision</a:t>
          </a:r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2FBAB8D2-F020-4BC8-8E89-25F945D108B1}" type="parTrans" cxnId="{74F67BA8-DA6F-4ED4-A8EB-B1213FF88725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A25F60F7-441E-467C-B269-742DCBB67DED}" type="sibTrans" cxnId="{74F67BA8-DA6F-4ED4-A8EB-B1213FF88725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CD8B11BE-E78E-45D8-AA8A-C8F2C3B973B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IndexError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7ECAECD2-0ABD-4784-BE47-87CD5351D5EA}" type="parTrans" cxnId="{9F209C88-E24B-4154-AB45-62C9BEF93876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0976C75E-78AC-4259-A949-115809BE63A7}" type="sibTrans" cxnId="{9F209C88-E24B-4154-AB45-62C9BEF93876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7545FDF9-8E73-4BFA-889A-6A4CC81866D1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KeyError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47124CBB-4EEF-4CA8-AD6B-486458A8BDBB}" type="parTrans" cxnId="{6BDB271B-D892-46D2-894E-1344E2EC27E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EDA9759-B0B8-482D-9FDC-F24F258F1DA0}" type="sibTrans" cxnId="{6BDB271B-D892-46D2-894E-1344E2EC27E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6020FB32-3A92-40D2-94E7-36A29CC72C6D}" type="pres">
      <dgm:prSet presAssocID="{F0AD4F3C-0EAA-47A2-A8A3-FB3587634A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56C567-0FAF-4A6D-B2D2-0B8D3465669C}" type="pres">
      <dgm:prSet presAssocID="{E15C9FEE-D70F-4212-9AD6-459677673B2C}" presName="hierRoot1" presStyleCnt="0">
        <dgm:presLayoutVars>
          <dgm:hierBranch val="init"/>
        </dgm:presLayoutVars>
      </dgm:prSet>
      <dgm:spPr/>
    </dgm:pt>
    <dgm:pt modelId="{00E7571F-E29E-4783-A21C-53D69D57C138}" type="pres">
      <dgm:prSet presAssocID="{E15C9FEE-D70F-4212-9AD6-459677673B2C}" presName="rootComposite1" presStyleCnt="0"/>
      <dgm:spPr/>
    </dgm:pt>
    <dgm:pt modelId="{7BFC0136-F48A-424B-B2DD-47C659F94B41}" type="pres">
      <dgm:prSet presAssocID="{E15C9FEE-D70F-4212-9AD6-459677673B2C}" presName="rootText1" presStyleLbl="node0" presStyleIdx="0" presStyleCnt="1" custScaleX="159419" custScaleY="58596" custLinFactNeighborY="3459">
        <dgm:presLayoutVars>
          <dgm:chPref val="3"/>
        </dgm:presLayoutVars>
      </dgm:prSet>
      <dgm:spPr/>
    </dgm:pt>
    <dgm:pt modelId="{B09A0834-3CF7-431D-915E-BCFEB25F2437}" type="pres">
      <dgm:prSet presAssocID="{E15C9FEE-D70F-4212-9AD6-459677673B2C}" presName="rootConnector1" presStyleLbl="node1" presStyleIdx="0" presStyleCnt="0"/>
      <dgm:spPr/>
    </dgm:pt>
    <dgm:pt modelId="{FFC0DDE4-73CD-4BC1-A22F-E59E1C2F30ED}" type="pres">
      <dgm:prSet presAssocID="{E15C9FEE-D70F-4212-9AD6-459677673B2C}" presName="hierChild2" presStyleCnt="0"/>
      <dgm:spPr/>
    </dgm:pt>
    <dgm:pt modelId="{3AB8F885-268C-49D6-B854-72C1472E797D}" type="pres">
      <dgm:prSet presAssocID="{336EE07C-B332-4860-9A36-C395B6ACFE9E}" presName="Name37" presStyleLbl="parChTrans1D2" presStyleIdx="0" presStyleCnt="8"/>
      <dgm:spPr/>
    </dgm:pt>
    <dgm:pt modelId="{48C771F2-08C5-4C07-9787-5FF995409E2E}" type="pres">
      <dgm:prSet presAssocID="{C1617A5D-A512-4BDE-A6C1-03C39BE375A1}" presName="hierRoot2" presStyleCnt="0">
        <dgm:presLayoutVars>
          <dgm:hierBranch val="init"/>
        </dgm:presLayoutVars>
      </dgm:prSet>
      <dgm:spPr/>
    </dgm:pt>
    <dgm:pt modelId="{73A8527D-61CD-4847-827E-7F1C22FE9063}" type="pres">
      <dgm:prSet presAssocID="{C1617A5D-A512-4BDE-A6C1-03C39BE375A1}" presName="rootComposite" presStyleCnt="0"/>
      <dgm:spPr/>
    </dgm:pt>
    <dgm:pt modelId="{06B46CA2-0967-4D9A-AE91-67A57C005A0C}" type="pres">
      <dgm:prSet presAssocID="{C1617A5D-A512-4BDE-A6C1-03C39BE375A1}" presName="rootText" presStyleLbl="node2" presStyleIdx="0" presStyleCnt="6">
        <dgm:presLayoutVars>
          <dgm:chPref val="3"/>
        </dgm:presLayoutVars>
      </dgm:prSet>
      <dgm:spPr/>
    </dgm:pt>
    <dgm:pt modelId="{885FCC34-56AA-4DEE-BC23-E47824CD2C5D}" type="pres">
      <dgm:prSet presAssocID="{C1617A5D-A512-4BDE-A6C1-03C39BE375A1}" presName="rootConnector" presStyleLbl="node2" presStyleIdx="0" presStyleCnt="6"/>
      <dgm:spPr/>
    </dgm:pt>
    <dgm:pt modelId="{CBF39CCD-E343-4C87-9042-6505E19B0478}" type="pres">
      <dgm:prSet presAssocID="{C1617A5D-A512-4BDE-A6C1-03C39BE375A1}" presName="hierChild4" presStyleCnt="0"/>
      <dgm:spPr/>
    </dgm:pt>
    <dgm:pt modelId="{B682856B-E51D-4F09-9889-EA6B5ED9BA5E}" type="pres">
      <dgm:prSet presAssocID="{ABEBD4F5-F832-4064-95CD-FE59478256BC}" presName="Name37" presStyleLbl="parChTrans1D3" presStyleIdx="0" presStyleCnt="5"/>
      <dgm:spPr/>
    </dgm:pt>
    <dgm:pt modelId="{958E5AFF-DB2A-49A9-A96E-A9227BAD77C4}" type="pres">
      <dgm:prSet presAssocID="{7E0A868E-E760-42FA-85C2-7CA7812CECE7}" presName="hierRoot2" presStyleCnt="0">
        <dgm:presLayoutVars>
          <dgm:hierBranch val="init"/>
        </dgm:presLayoutVars>
      </dgm:prSet>
      <dgm:spPr/>
    </dgm:pt>
    <dgm:pt modelId="{90F9EF9D-2749-40ED-B615-006D75AFB038}" type="pres">
      <dgm:prSet presAssocID="{7E0A868E-E760-42FA-85C2-7CA7812CECE7}" presName="rootComposite" presStyleCnt="0"/>
      <dgm:spPr/>
    </dgm:pt>
    <dgm:pt modelId="{847635E6-5962-4280-A4A6-E644372D69D1}" type="pres">
      <dgm:prSet presAssocID="{7E0A868E-E760-42FA-85C2-7CA7812CECE7}" presName="rootText" presStyleLbl="node3" presStyleIdx="0" presStyleCnt="5">
        <dgm:presLayoutVars>
          <dgm:chPref val="3"/>
        </dgm:presLayoutVars>
      </dgm:prSet>
      <dgm:spPr/>
    </dgm:pt>
    <dgm:pt modelId="{4E611126-A9F7-4786-AC54-1B41C72A71F0}" type="pres">
      <dgm:prSet presAssocID="{7E0A868E-E760-42FA-85C2-7CA7812CECE7}" presName="rootConnector" presStyleLbl="node3" presStyleIdx="0" presStyleCnt="5"/>
      <dgm:spPr/>
    </dgm:pt>
    <dgm:pt modelId="{E955CCAA-CE35-4838-8C47-876FDCFFF15F}" type="pres">
      <dgm:prSet presAssocID="{7E0A868E-E760-42FA-85C2-7CA7812CECE7}" presName="hierChild4" presStyleCnt="0"/>
      <dgm:spPr/>
    </dgm:pt>
    <dgm:pt modelId="{6FA4B111-0B3C-4F0D-A335-2C30F27E8FCF}" type="pres">
      <dgm:prSet presAssocID="{7E0A868E-E760-42FA-85C2-7CA7812CECE7}" presName="hierChild5" presStyleCnt="0"/>
      <dgm:spPr/>
    </dgm:pt>
    <dgm:pt modelId="{554D6F47-4E2B-4F25-B3F7-6B35592F3F5E}" type="pres">
      <dgm:prSet presAssocID="{C1617A5D-A512-4BDE-A6C1-03C39BE375A1}" presName="hierChild5" presStyleCnt="0"/>
      <dgm:spPr/>
    </dgm:pt>
    <dgm:pt modelId="{18367B9A-3E43-47D7-B0A7-97A1EDB9188C}" type="pres">
      <dgm:prSet presAssocID="{EAE41D3E-0DCC-40B1-BCE0-A40A37A8ED18}" presName="Name37" presStyleLbl="parChTrans1D2" presStyleIdx="1" presStyleCnt="8"/>
      <dgm:spPr/>
    </dgm:pt>
    <dgm:pt modelId="{D214C4CD-3670-4DE7-BDF6-8F96474768E3}" type="pres">
      <dgm:prSet presAssocID="{DF6AAD82-8762-4609-8783-5C936A5AFEBD}" presName="hierRoot2" presStyleCnt="0">
        <dgm:presLayoutVars>
          <dgm:hierBranch val="init"/>
        </dgm:presLayoutVars>
      </dgm:prSet>
      <dgm:spPr/>
    </dgm:pt>
    <dgm:pt modelId="{CCBF7C34-3E86-49BD-BA3D-DE08DBBF88DB}" type="pres">
      <dgm:prSet presAssocID="{DF6AAD82-8762-4609-8783-5C936A5AFEBD}" presName="rootComposite" presStyleCnt="0"/>
      <dgm:spPr/>
    </dgm:pt>
    <dgm:pt modelId="{E75D0A9E-6838-4EBC-8594-63F68DED9A88}" type="pres">
      <dgm:prSet presAssocID="{DF6AAD82-8762-4609-8783-5C936A5AFEBD}" presName="rootText" presStyleLbl="node2" presStyleIdx="1" presStyleCnt="6">
        <dgm:presLayoutVars>
          <dgm:chPref val="3"/>
        </dgm:presLayoutVars>
      </dgm:prSet>
      <dgm:spPr/>
    </dgm:pt>
    <dgm:pt modelId="{1C585199-B796-4382-BBBC-701B52EE68AD}" type="pres">
      <dgm:prSet presAssocID="{DF6AAD82-8762-4609-8783-5C936A5AFEBD}" presName="rootConnector" presStyleLbl="node2" presStyleIdx="1" presStyleCnt="6"/>
      <dgm:spPr/>
    </dgm:pt>
    <dgm:pt modelId="{2EA55404-3168-4917-9D10-75E38B940188}" type="pres">
      <dgm:prSet presAssocID="{DF6AAD82-8762-4609-8783-5C936A5AFEBD}" presName="hierChild4" presStyleCnt="0"/>
      <dgm:spPr/>
    </dgm:pt>
    <dgm:pt modelId="{8739D34E-9D3B-49C2-B05C-03679E061F48}" type="pres">
      <dgm:prSet presAssocID="{EA519321-087D-4E1A-92B6-7EFB035E17DE}" presName="Name37" presStyleLbl="parChTrans1D3" presStyleIdx="1" presStyleCnt="5"/>
      <dgm:spPr/>
    </dgm:pt>
    <dgm:pt modelId="{1774A3F3-63B6-4A03-8A54-2D62B183B36E}" type="pres">
      <dgm:prSet presAssocID="{4DD32F9B-15EA-4EC5-B962-CB0F1D57DD34}" presName="hierRoot2" presStyleCnt="0">
        <dgm:presLayoutVars>
          <dgm:hierBranch val="init"/>
        </dgm:presLayoutVars>
      </dgm:prSet>
      <dgm:spPr/>
    </dgm:pt>
    <dgm:pt modelId="{15560531-BF42-4C82-8334-3DF5E19036F4}" type="pres">
      <dgm:prSet presAssocID="{4DD32F9B-15EA-4EC5-B962-CB0F1D57DD34}" presName="rootComposite" presStyleCnt="0"/>
      <dgm:spPr/>
    </dgm:pt>
    <dgm:pt modelId="{E2DDD223-EF83-4E67-BED4-001763811DA9}" type="pres">
      <dgm:prSet presAssocID="{4DD32F9B-15EA-4EC5-B962-CB0F1D57DD34}" presName="rootText" presStyleLbl="node3" presStyleIdx="1" presStyleCnt="5">
        <dgm:presLayoutVars>
          <dgm:chPref val="3"/>
        </dgm:presLayoutVars>
      </dgm:prSet>
      <dgm:spPr/>
    </dgm:pt>
    <dgm:pt modelId="{180E30CC-0D62-4B2D-A9C8-683A463DF31F}" type="pres">
      <dgm:prSet presAssocID="{4DD32F9B-15EA-4EC5-B962-CB0F1D57DD34}" presName="rootConnector" presStyleLbl="node3" presStyleIdx="1" presStyleCnt="5"/>
      <dgm:spPr/>
    </dgm:pt>
    <dgm:pt modelId="{C9EB6756-E8DE-4256-A94F-57E7F9CFF182}" type="pres">
      <dgm:prSet presAssocID="{4DD32F9B-15EA-4EC5-B962-CB0F1D57DD34}" presName="hierChild4" presStyleCnt="0"/>
      <dgm:spPr/>
    </dgm:pt>
    <dgm:pt modelId="{6EE39604-A4FC-4E46-A735-50F706146672}" type="pres">
      <dgm:prSet presAssocID="{4DD32F9B-15EA-4EC5-B962-CB0F1D57DD34}" presName="hierChild5" presStyleCnt="0"/>
      <dgm:spPr/>
    </dgm:pt>
    <dgm:pt modelId="{2E45691F-EF9A-464A-B12E-AA9759F4352B}" type="pres">
      <dgm:prSet presAssocID="{2FBAB8D2-F020-4BC8-8E89-25F945D108B1}" presName="Name37" presStyleLbl="parChTrans1D3" presStyleIdx="2" presStyleCnt="5"/>
      <dgm:spPr/>
    </dgm:pt>
    <dgm:pt modelId="{0E3480C6-9F67-43A1-9283-7844CC3F5E72}" type="pres">
      <dgm:prSet presAssocID="{EC142AB1-21DB-4BEE-B98A-E5EB920CC077}" presName="hierRoot2" presStyleCnt="0">
        <dgm:presLayoutVars>
          <dgm:hierBranch val="init"/>
        </dgm:presLayoutVars>
      </dgm:prSet>
      <dgm:spPr/>
    </dgm:pt>
    <dgm:pt modelId="{721EF62F-B8D3-495F-8928-8257D967E4C9}" type="pres">
      <dgm:prSet presAssocID="{EC142AB1-21DB-4BEE-B98A-E5EB920CC077}" presName="rootComposite" presStyleCnt="0"/>
      <dgm:spPr/>
    </dgm:pt>
    <dgm:pt modelId="{D462CA06-7542-4E2A-A061-C71A808CB80A}" type="pres">
      <dgm:prSet presAssocID="{EC142AB1-21DB-4BEE-B98A-E5EB920CC077}" presName="rootText" presStyleLbl="node3" presStyleIdx="2" presStyleCnt="5">
        <dgm:presLayoutVars>
          <dgm:chPref val="3"/>
        </dgm:presLayoutVars>
      </dgm:prSet>
      <dgm:spPr/>
    </dgm:pt>
    <dgm:pt modelId="{462B603C-214A-42E7-8C64-8289D6971746}" type="pres">
      <dgm:prSet presAssocID="{EC142AB1-21DB-4BEE-B98A-E5EB920CC077}" presName="rootConnector" presStyleLbl="node3" presStyleIdx="2" presStyleCnt="5"/>
      <dgm:spPr/>
    </dgm:pt>
    <dgm:pt modelId="{A9568E01-07E6-4D27-964D-601B9682CFFE}" type="pres">
      <dgm:prSet presAssocID="{EC142AB1-21DB-4BEE-B98A-E5EB920CC077}" presName="hierChild4" presStyleCnt="0"/>
      <dgm:spPr/>
    </dgm:pt>
    <dgm:pt modelId="{C24D2B54-A51D-4FAB-9869-3CEAD10F17DD}" type="pres">
      <dgm:prSet presAssocID="{EC142AB1-21DB-4BEE-B98A-E5EB920CC077}" presName="hierChild5" presStyleCnt="0"/>
      <dgm:spPr/>
    </dgm:pt>
    <dgm:pt modelId="{CDDDE393-AC2F-41B7-BA3A-C1E4966C384C}" type="pres">
      <dgm:prSet presAssocID="{DF6AAD82-8762-4609-8783-5C936A5AFEBD}" presName="hierChild5" presStyleCnt="0"/>
      <dgm:spPr/>
    </dgm:pt>
    <dgm:pt modelId="{CEBB5889-B8DF-4556-A19C-74099378D531}" type="pres">
      <dgm:prSet presAssocID="{9740C60A-A7EA-44DE-A950-FBEDF3DEF86A}" presName="Name37" presStyleLbl="parChTrans1D2" presStyleIdx="2" presStyleCnt="8"/>
      <dgm:spPr/>
    </dgm:pt>
    <dgm:pt modelId="{71DD782D-3910-4FE9-B665-29E6848D2558}" type="pres">
      <dgm:prSet presAssocID="{FE7B0614-F1D2-4D9B-A904-3AE8C19A781D}" presName="hierRoot2" presStyleCnt="0">
        <dgm:presLayoutVars>
          <dgm:hierBranch val="init"/>
        </dgm:presLayoutVars>
      </dgm:prSet>
      <dgm:spPr/>
    </dgm:pt>
    <dgm:pt modelId="{E8690D3F-012F-4B05-BAEC-705B18446EB5}" type="pres">
      <dgm:prSet presAssocID="{FE7B0614-F1D2-4D9B-A904-3AE8C19A781D}" presName="rootComposite" presStyleCnt="0"/>
      <dgm:spPr/>
    </dgm:pt>
    <dgm:pt modelId="{00BBCC4C-F50C-4A10-AE63-849A0AEA8781}" type="pres">
      <dgm:prSet presAssocID="{FE7B0614-F1D2-4D9B-A904-3AE8C19A781D}" presName="rootText" presStyleLbl="node2" presStyleIdx="2" presStyleCnt="6">
        <dgm:presLayoutVars>
          <dgm:chPref val="3"/>
        </dgm:presLayoutVars>
      </dgm:prSet>
      <dgm:spPr/>
    </dgm:pt>
    <dgm:pt modelId="{A5EC4B60-A59A-4E57-914D-AD19BDC40B84}" type="pres">
      <dgm:prSet presAssocID="{FE7B0614-F1D2-4D9B-A904-3AE8C19A781D}" presName="rootConnector" presStyleLbl="node2" presStyleIdx="2" presStyleCnt="6"/>
      <dgm:spPr/>
    </dgm:pt>
    <dgm:pt modelId="{50255F34-F82A-4051-A337-A6E58ABE03D9}" type="pres">
      <dgm:prSet presAssocID="{FE7B0614-F1D2-4D9B-A904-3AE8C19A781D}" presName="hierChild4" presStyleCnt="0"/>
      <dgm:spPr/>
    </dgm:pt>
    <dgm:pt modelId="{401E9268-778B-496B-90D3-661616CAA723}" type="pres">
      <dgm:prSet presAssocID="{FE7B0614-F1D2-4D9B-A904-3AE8C19A781D}" presName="hierChild5" presStyleCnt="0"/>
      <dgm:spPr/>
    </dgm:pt>
    <dgm:pt modelId="{8B945A94-1525-40A3-AB93-CB3462C4E03A}" type="pres">
      <dgm:prSet presAssocID="{E314370C-3EC9-4BEE-A06A-85600639461D}" presName="Name37" presStyleLbl="parChTrans1D2" presStyleIdx="3" presStyleCnt="8"/>
      <dgm:spPr/>
    </dgm:pt>
    <dgm:pt modelId="{4560A736-C439-44D0-88DC-B96A5A099540}" type="pres">
      <dgm:prSet presAssocID="{287FBF26-85AF-4D47-816A-07A337396816}" presName="hierRoot2" presStyleCnt="0">
        <dgm:presLayoutVars>
          <dgm:hierBranch val="init"/>
        </dgm:presLayoutVars>
      </dgm:prSet>
      <dgm:spPr/>
    </dgm:pt>
    <dgm:pt modelId="{B8F52F97-A832-496F-85FA-DE5F2F2D7CD9}" type="pres">
      <dgm:prSet presAssocID="{287FBF26-85AF-4D47-816A-07A337396816}" presName="rootComposite" presStyleCnt="0"/>
      <dgm:spPr/>
    </dgm:pt>
    <dgm:pt modelId="{493E624A-1685-4D34-B068-71C43AA45D1B}" type="pres">
      <dgm:prSet presAssocID="{287FBF26-85AF-4D47-816A-07A337396816}" presName="rootText" presStyleLbl="node2" presStyleIdx="3" presStyleCnt="6">
        <dgm:presLayoutVars>
          <dgm:chPref val="3"/>
        </dgm:presLayoutVars>
      </dgm:prSet>
      <dgm:spPr/>
    </dgm:pt>
    <dgm:pt modelId="{C263F8C3-6AE9-4002-9749-03FD51B1678C}" type="pres">
      <dgm:prSet presAssocID="{287FBF26-85AF-4D47-816A-07A337396816}" presName="rootConnector" presStyleLbl="node2" presStyleIdx="3" presStyleCnt="6"/>
      <dgm:spPr/>
    </dgm:pt>
    <dgm:pt modelId="{02E384B8-7C15-4694-B763-46DF9AB16F76}" type="pres">
      <dgm:prSet presAssocID="{287FBF26-85AF-4D47-816A-07A337396816}" presName="hierChild4" presStyleCnt="0"/>
      <dgm:spPr/>
    </dgm:pt>
    <dgm:pt modelId="{DADFF6F2-A2E0-49A5-86DD-975C2CFD5357}" type="pres">
      <dgm:prSet presAssocID="{287FBF26-85AF-4D47-816A-07A337396816}" presName="hierChild5" presStyleCnt="0"/>
      <dgm:spPr/>
    </dgm:pt>
    <dgm:pt modelId="{E1A19842-D49A-4E6C-9F5C-018A4DC45EA9}" type="pres">
      <dgm:prSet presAssocID="{6CBBB10E-D981-4D50-BF05-E7B59434891D}" presName="Name37" presStyleLbl="parChTrans1D2" presStyleIdx="4" presStyleCnt="8"/>
      <dgm:spPr/>
    </dgm:pt>
    <dgm:pt modelId="{0607128E-89A2-42A8-8AB6-56D7F00E4FB8}" type="pres">
      <dgm:prSet presAssocID="{207C6117-9EA5-45A6-872D-109B595B9338}" presName="hierRoot2" presStyleCnt="0">
        <dgm:presLayoutVars>
          <dgm:hierBranch val="init"/>
        </dgm:presLayoutVars>
      </dgm:prSet>
      <dgm:spPr/>
    </dgm:pt>
    <dgm:pt modelId="{C438C7B4-4085-4130-882A-CF90EC77E8B2}" type="pres">
      <dgm:prSet presAssocID="{207C6117-9EA5-45A6-872D-109B595B9338}" presName="rootComposite" presStyleCnt="0"/>
      <dgm:spPr/>
    </dgm:pt>
    <dgm:pt modelId="{0DF97B4A-9D41-45B9-904D-0EA6A99B2650}" type="pres">
      <dgm:prSet presAssocID="{207C6117-9EA5-45A6-872D-109B595B9338}" presName="rootText" presStyleLbl="node2" presStyleIdx="4" presStyleCnt="6">
        <dgm:presLayoutVars>
          <dgm:chPref val="3"/>
        </dgm:presLayoutVars>
      </dgm:prSet>
      <dgm:spPr/>
    </dgm:pt>
    <dgm:pt modelId="{41C6D704-7CB1-47DA-860C-858BBA4A6F17}" type="pres">
      <dgm:prSet presAssocID="{207C6117-9EA5-45A6-872D-109B595B9338}" presName="rootConnector" presStyleLbl="node2" presStyleIdx="4" presStyleCnt="6"/>
      <dgm:spPr/>
    </dgm:pt>
    <dgm:pt modelId="{94192608-4212-4831-814E-38F7E7B3B008}" type="pres">
      <dgm:prSet presAssocID="{207C6117-9EA5-45A6-872D-109B595B9338}" presName="hierChild4" presStyleCnt="0"/>
      <dgm:spPr/>
    </dgm:pt>
    <dgm:pt modelId="{3CE12392-1ED6-4BB0-B921-11397885709B}" type="pres">
      <dgm:prSet presAssocID="{207C6117-9EA5-45A6-872D-109B595B9338}" presName="hierChild5" presStyleCnt="0"/>
      <dgm:spPr/>
    </dgm:pt>
    <dgm:pt modelId="{F24ACC74-33C5-49FA-98E7-3F9C21BCFD2D}" type="pres">
      <dgm:prSet presAssocID="{880BCEEA-55AE-4DFB-A980-2BB79F180B80}" presName="Name37" presStyleLbl="parChTrans1D2" presStyleIdx="5" presStyleCnt="8"/>
      <dgm:spPr/>
    </dgm:pt>
    <dgm:pt modelId="{00776B2E-BFE8-44CE-B397-6CFDCCC5D4E6}" type="pres">
      <dgm:prSet presAssocID="{D9572866-217E-4C45-BDBC-C79DFD7277ED}" presName="hierRoot2" presStyleCnt="0">
        <dgm:presLayoutVars>
          <dgm:hierBranch val="init"/>
        </dgm:presLayoutVars>
      </dgm:prSet>
      <dgm:spPr/>
    </dgm:pt>
    <dgm:pt modelId="{CE68C08D-6C96-434F-800F-E76A906741F8}" type="pres">
      <dgm:prSet presAssocID="{D9572866-217E-4C45-BDBC-C79DFD7277ED}" presName="rootComposite" presStyleCnt="0"/>
      <dgm:spPr/>
    </dgm:pt>
    <dgm:pt modelId="{095C47A1-C15F-4A50-B3BE-44C2FA2C36BF}" type="pres">
      <dgm:prSet presAssocID="{D9572866-217E-4C45-BDBC-C79DFD7277ED}" presName="rootText" presStyleLbl="node2" presStyleIdx="5" presStyleCnt="6">
        <dgm:presLayoutVars>
          <dgm:chPref val="3"/>
        </dgm:presLayoutVars>
      </dgm:prSet>
      <dgm:spPr/>
    </dgm:pt>
    <dgm:pt modelId="{3E643BCA-2621-44F3-A7C4-6EE08F78D2DF}" type="pres">
      <dgm:prSet presAssocID="{D9572866-217E-4C45-BDBC-C79DFD7277ED}" presName="rootConnector" presStyleLbl="node2" presStyleIdx="5" presStyleCnt="6"/>
      <dgm:spPr/>
    </dgm:pt>
    <dgm:pt modelId="{E2C98B8C-6A6A-4E0D-86D5-F28B4087C87F}" type="pres">
      <dgm:prSet presAssocID="{D9572866-217E-4C45-BDBC-C79DFD7277ED}" presName="hierChild4" presStyleCnt="0"/>
      <dgm:spPr/>
    </dgm:pt>
    <dgm:pt modelId="{116C26C2-B7B7-4B5B-A0AD-49E702839527}" type="pres">
      <dgm:prSet presAssocID="{7ECAECD2-0ABD-4784-BE47-87CD5351D5EA}" presName="Name37" presStyleLbl="parChTrans1D3" presStyleIdx="3" presStyleCnt="5"/>
      <dgm:spPr/>
    </dgm:pt>
    <dgm:pt modelId="{45B22F47-FA39-4F31-950A-C32300938BFC}" type="pres">
      <dgm:prSet presAssocID="{CD8B11BE-E78E-45D8-AA8A-C8F2C3B973B2}" presName="hierRoot2" presStyleCnt="0">
        <dgm:presLayoutVars>
          <dgm:hierBranch val="init"/>
        </dgm:presLayoutVars>
      </dgm:prSet>
      <dgm:spPr/>
    </dgm:pt>
    <dgm:pt modelId="{021B56E8-E0B9-462B-A1B2-A3973F27E4B7}" type="pres">
      <dgm:prSet presAssocID="{CD8B11BE-E78E-45D8-AA8A-C8F2C3B973B2}" presName="rootComposite" presStyleCnt="0"/>
      <dgm:spPr/>
    </dgm:pt>
    <dgm:pt modelId="{F57EF274-4FF7-4AD5-B74A-2240CD1A50FF}" type="pres">
      <dgm:prSet presAssocID="{CD8B11BE-E78E-45D8-AA8A-C8F2C3B973B2}" presName="rootText" presStyleLbl="node3" presStyleIdx="3" presStyleCnt="5">
        <dgm:presLayoutVars>
          <dgm:chPref val="3"/>
        </dgm:presLayoutVars>
      </dgm:prSet>
      <dgm:spPr/>
    </dgm:pt>
    <dgm:pt modelId="{923040DB-E25F-43FC-BF95-9CAA4308F5E4}" type="pres">
      <dgm:prSet presAssocID="{CD8B11BE-E78E-45D8-AA8A-C8F2C3B973B2}" presName="rootConnector" presStyleLbl="node3" presStyleIdx="3" presStyleCnt="5"/>
      <dgm:spPr/>
    </dgm:pt>
    <dgm:pt modelId="{DB2CE5A4-7E95-452D-8F48-E7A31B4D5821}" type="pres">
      <dgm:prSet presAssocID="{CD8B11BE-E78E-45D8-AA8A-C8F2C3B973B2}" presName="hierChild4" presStyleCnt="0"/>
      <dgm:spPr/>
    </dgm:pt>
    <dgm:pt modelId="{06C7F811-018D-4DD0-A51A-38167B072D71}" type="pres">
      <dgm:prSet presAssocID="{CD8B11BE-E78E-45D8-AA8A-C8F2C3B973B2}" presName="hierChild5" presStyleCnt="0"/>
      <dgm:spPr/>
    </dgm:pt>
    <dgm:pt modelId="{810CCD56-DE2E-42E1-B3A6-CC8112C3024B}" type="pres">
      <dgm:prSet presAssocID="{47124CBB-4EEF-4CA8-AD6B-486458A8BDBB}" presName="Name37" presStyleLbl="parChTrans1D3" presStyleIdx="4" presStyleCnt="5"/>
      <dgm:spPr/>
    </dgm:pt>
    <dgm:pt modelId="{E0300C87-9EC1-4CD8-A934-2E30FBB12C4B}" type="pres">
      <dgm:prSet presAssocID="{7545FDF9-8E73-4BFA-889A-6A4CC81866D1}" presName="hierRoot2" presStyleCnt="0">
        <dgm:presLayoutVars>
          <dgm:hierBranch val="init"/>
        </dgm:presLayoutVars>
      </dgm:prSet>
      <dgm:spPr/>
    </dgm:pt>
    <dgm:pt modelId="{5BB43A41-3B31-4CE3-9FF5-63DA1916A761}" type="pres">
      <dgm:prSet presAssocID="{7545FDF9-8E73-4BFA-889A-6A4CC81866D1}" presName="rootComposite" presStyleCnt="0"/>
      <dgm:spPr/>
    </dgm:pt>
    <dgm:pt modelId="{083AB459-520A-4941-8D0D-764DECF402B1}" type="pres">
      <dgm:prSet presAssocID="{7545FDF9-8E73-4BFA-889A-6A4CC81866D1}" presName="rootText" presStyleLbl="node3" presStyleIdx="4" presStyleCnt="5">
        <dgm:presLayoutVars>
          <dgm:chPref val="3"/>
        </dgm:presLayoutVars>
      </dgm:prSet>
      <dgm:spPr/>
    </dgm:pt>
    <dgm:pt modelId="{737E4BEA-9ED6-4859-A1AC-A042A4C8DA5A}" type="pres">
      <dgm:prSet presAssocID="{7545FDF9-8E73-4BFA-889A-6A4CC81866D1}" presName="rootConnector" presStyleLbl="node3" presStyleIdx="4" presStyleCnt="5"/>
      <dgm:spPr/>
    </dgm:pt>
    <dgm:pt modelId="{1C52235C-EBD2-478F-8AC2-BFB02DAA4B99}" type="pres">
      <dgm:prSet presAssocID="{7545FDF9-8E73-4BFA-889A-6A4CC81866D1}" presName="hierChild4" presStyleCnt="0"/>
      <dgm:spPr/>
    </dgm:pt>
    <dgm:pt modelId="{512BECA5-900B-4D12-9F89-32E13176067A}" type="pres">
      <dgm:prSet presAssocID="{7545FDF9-8E73-4BFA-889A-6A4CC81866D1}" presName="hierChild5" presStyleCnt="0"/>
      <dgm:spPr/>
    </dgm:pt>
    <dgm:pt modelId="{D45D844D-B782-4937-BA1C-7319D9766E2C}" type="pres">
      <dgm:prSet presAssocID="{D9572866-217E-4C45-BDBC-C79DFD7277ED}" presName="hierChild5" presStyleCnt="0"/>
      <dgm:spPr/>
    </dgm:pt>
    <dgm:pt modelId="{948DCF87-6F2D-44FC-AF42-BE64743A1401}" type="pres">
      <dgm:prSet presAssocID="{E15C9FEE-D70F-4212-9AD6-459677673B2C}" presName="hierChild3" presStyleCnt="0"/>
      <dgm:spPr/>
    </dgm:pt>
    <dgm:pt modelId="{F0E487EF-13EE-431E-9A6E-674692B79CBC}" type="pres">
      <dgm:prSet presAssocID="{CB6C388E-531D-4FD3-8E7A-7225DEA1F82D}" presName="Name111" presStyleLbl="parChTrans1D2" presStyleIdx="6" presStyleCnt="8"/>
      <dgm:spPr/>
    </dgm:pt>
    <dgm:pt modelId="{2358129A-5EC3-4666-A61C-BEA320F73FFF}" type="pres">
      <dgm:prSet presAssocID="{210AD936-2257-420B-BB85-123FE9ECF1BC}" presName="hierRoot3" presStyleCnt="0">
        <dgm:presLayoutVars>
          <dgm:hierBranch val="init"/>
        </dgm:presLayoutVars>
      </dgm:prSet>
      <dgm:spPr/>
    </dgm:pt>
    <dgm:pt modelId="{2F087CA5-CF56-4C49-AD76-AE73C65D7D39}" type="pres">
      <dgm:prSet presAssocID="{210AD936-2257-420B-BB85-123FE9ECF1BC}" presName="rootComposite3" presStyleCnt="0"/>
      <dgm:spPr/>
    </dgm:pt>
    <dgm:pt modelId="{901F1E88-C8FF-4881-A119-28F6B0FB09F3}" type="pres">
      <dgm:prSet presAssocID="{210AD936-2257-420B-BB85-123FE9ECF1BC}" presName="rootText3" presStyleLbl="asst1" presStyleIdx="0" presStyleCnt="2" custScaleY="69652">
        <dgm:presLayoutVars>
          <dgm:chPref val="3"/>
        </dgm:presLayoutVars>
      </dgm:prSet>
      <dgm:spPr/>
    </dgm:pt>
    <dgm:pt modelId="{6122AD72-E8B1-40A0-97AF-61A81A6EC849}" type="pres">
      <dgm:prSet presAssocID="{210AD936-2257-420B-BB85-123FE9ECF1BC}" presName="rootConnector3" presStyleLbl="asst1" presStyleIdx="0" presStyleCnt="2"/>
      <dgm:spPr/>
    </dgm:pt>
    <dgm:pt modelId="{DD996556-2192-4C30-8E9A-A1ABD01B192E}" type="pres">
      <dgm:prSet presAssocID="{210AD936-2257-420B-BB85-123FE9ECF1BC}" presName="hierChild6" presStyleCnt="0"/>
      <dgm:spPr/>
    </dgm:pt>
    <dgm:pt modelId="{7E235328-8162-4422-9B02-B03936959D14}" type="pres">
      <dgm:prSet presAssocID="{210AD936-2257-420B-BB85-123FE9ECF1BC}" presName="hierChild7" presStyleCnt="0"/>
      <dgm:spPr/>
    </dgm:pt>
    <dgm:pt modelId="{26706369-D185-4D2B-B2DE-9AD1188C9A2F}" type="pres">
      <dgm:prSet presAssocID="{4EFC0FD4-E1C6-439E-9E1A-B74211E976D3}" presName="Name111" presStyleLbl="parChTrans1D2" presStyleIdx="7" presStyleCnt="8"/>
      <dgm:spPr/>
    </dgm:pt>
    <dgm:pt modelId="{22E6EDB0-4909-4A7B-BD75-6776A824B38E}" type="pres">
      <dgm:prSet presAssocID="{EB2883C8-BC38-4FD5-BF80-840F051A512C}" presName="hierRoot3" presStyleCnt="0">
        <dgm:presLayoutVars>
          <dgm:hierBranch val="init"/>
        </dgm:presLayoutVars>
      </dgm:prSet>
      <dgm:spPr/>
    </dgm:pt>
    <dgm:pt modelId="{04F0CB2E-49FE-46E7-8FC0-16B5BA728519}" type="pres">
      <dgm:prSet presAssocID="{EB2883C8-BC38-4FD5-BF80-840F051A512C}" presName="rootComposite3" presStyleCnt="0"/>
      <dgm:spPr/>
    </dgm:pt>
    <dgm:pt modelId="{83D95541-2949-42C9-8948-7ED166A956C6}" type="pres">
      <dgm:prSet presAssocID="{EB2883C8-BC38-4FD5-BF80-840F051A512C}" presName="rootText3" presStyleLbl="asst1" presStyleIdx="1" presStyleCnt="2" custScaleY="92711">
        <dgm:presLayoutVars>
          <dgm:chPref val="3"/>
        </dgm:presLayoutVars>
      </dgm:prSet>
      <dgm:spPr/>
    </dgm:pt>
    <dgm:pt modelId="{A18A172C-ABA9-4DAA-9ED9-CC2ADFD62559}" type="pres">
      <dgm:prSet presAssocID="{EB2883C8-BC38-4FD5-BF80-840F051A512C}" presName="rootConnector3" presStyleLbl="asst1" presStyleIdx="1" presStyleCnt="2"/>
      <dgm:spPr/>
    </dgm:pt>
    <dgm:pt modelId="{030A2603-3910-4E4C-B7DF-B2DA5048B198}" type="pres">
      <dgm:prSet presAssocID="{EB2883C8-BC38-4FD5-BF80-840F051A512C}" presName="hierChild6" presStyleCnt="0"/>
      <dgm:spPr/>
    </dgm:pt>
    <dgm:pt modelId="{A3BCFB67-CB16-4015-A5E7-97C2D24636DF}" type="pres">
      <dgm:prSet presAssocID="{EB2883C8-BC38-4FD5-BF80-840F051A512C}" presName="hierChild7" presStyleCnt="0"/>
      <dgm:spPr/>
    </dgm:pt>
  </dgm:ptLst>
  <dgm:cxnLst>
    <dgm:cxn modelId="{F0F2F30D-AEE4-4458-B0EA-A3D234B1359E}" type="presOf" srcId="{7545FDF9-8E73-4BFA-889A-6A4CC81866D1}" destId="{083AB459-520A-4941-8D0D-764DECF402B1}" srcOrd="0" destOrd="0" presId="urn:microsoft.com/office/officeart/2005/8/layout/orgChart1"/>
    <dgm:cxn modelId="{5D546112-1925-44D8-9DD6-D4780289F065}" type="presOf" srcId="{E15C9FEE-D70F-4212-9AD6-459677673B2C}" destId="{7BFC0136-F48A-424B-B2DD-47C659F94B41}" srcOrd="0" destOrd="0" presId="urn:microsoft.com/office/officeart/2005/8/layout/orgChart1"/>
    <dgm:cxn modelId="{A5889E12-8E06-47B2-A0D5-EFD193BB3750}" type="presOf" srcId="{CD8B11BE-E78E-45D8-AA8A-C8F2C3B973B2}" destId="{923040DB-E25F-43FC-BF95-9CAA4308F5E4}" srcOrd="1" destOrd="0" presId="urn:microsoft.com/office/officeart/2005/8/layout/orgChart1"/>
    <dgm:cxn modelId="{B6C9C715-AC6A-4922-846C-4BEC5A5C5D24}" type="presOf" srcId="{ABEBD4F5-F832-4064-95CD-FE59478256BC}" destId="{B682856B-E51D-4F09-9889-EA6B5ED9BA5E}" srcOrd="0" destOrd="0" presId="urn:microsoft.com/office/officeart/2005/8/layout/orgChart1"/>
    <dgm:cxn modelId="{6BDB271B-D892-46D2-894E-1344E2EC27E1}" srcId="{D9572866-217E-4C45-BDBC-C79DFD7277ED}" destId="{7545FDF9-8E73-4BFA-889A-6A4CC81866D1}" srcOrd="1" destOrd="0" parTransId="{47124CBB-4EEF-4CA8-AD6B-486458A8BDBB}" sibTransId="{4EDA9759-B0B8-482D-9FDC-F24F258F1DA0}"/>
    <dgm:cxn modelId="{1BC7151F-1C81-4B54-96F6-34798992E4AD}" type="presOf" srcId="{D9572866-217E-4C45-BDBC-C79DFD7277ED}" destId="{095C47A1-C15F-4A50-B3BE-44C2FA2C36BF}" srcOrd="0" destOrd="0" presId="urn:microsoft.com/office/officeart/2005/8/layout/orgChart1"/>
    <dgm:cxn modelId="{F0214622-9B21-408C-8377-92DA01014F16}" type="presOf" srcId="{47124CBB-4EEF-4CA8-AD6B-486458A8BDBB}" destId="{810CCD56-DE2E-42E1-B3A6-CC8112C3024B}" srcOrd="0" destOrd="0" presId="urn:microsoft.com/office/officeart/2005/8/layout/orgChart1"/>
    <dgm:cxn modelId="{403D3023-E872-480F-906B-DDC29F1D6A70}" type="presOf" srcId="{DF6AAD82-8762-4609-8783-5C936A5AFEBD}" destId="{E75D0A9E-6838-4EBC-8594-63F68DED9A88}" srcOrd="0" destOrd="0" presId="urn:microsoft.com/office/officeart/2005/8/layout/orgChart1"/>
    <dgm:cxn modelId="{40FDEA37-256D-4248-886D-001DBE69293F}" srcId="{E15C9FEE-D70F-4212-9AD6-459677673B2C}" destId="{DF6AAD82-8762-4609-8783-5C936A5AFEBD}" srcOrd="3" destOrd="0" parTransId="{EAE41D3E-0DCC-40B1-BCE0-A40A37A8ED18}" sibTransId="{441F9985-4201-4D99-9DA3-EEEDC356FD02}"/>
    <dgm:cxn modelId="{C12B6639-05E1-449E-9EB1-578459987EE3}" type="presOf" srcId="{FE7B0614-F1D2-4D9B-A904-3AE8C19A781D}" destId="{A5EC4B60-A59A-4E57-914D-AD19BDC40B84}" srcOrd="1" destOrd="0" presId="urn:microsoft.com/office/officeart/2005/8/layout/orgChart1"/>
    <dgm:cxn modelId="{9E4EAD39-A596-4F1D-B4D1-C85D39444016}" type="presOf" srcId="{E15C9FEE-D70F-4212-9AD6-459677673B2C}" destId="{B09A0834-3CF7-431D-915E-BCFEB25F2437}" srcOrd="1" destOrd="0" presId="urn:microsoft.com/office/officeart/2005/8/layout/orgChart1"/>
    <dgm:cxn modelId="{7802DF5B-5190-486D-BF24-62326372584C}" type="presOf" srcId="{4DD32F9B-15EA-4EC5-B962-CB0F1D57DD34}" destId="{E2DDD223-EF83-4E67-BED4-001763811DA9}" srcOrd="0" destOrd="0" presId="urn:microsoft.com/office/officeart/2005/8/layout/orgChart1"/>
    <dgm:cxn modelId="{21C8E865-B851-4165-829D-DFDBBAC83DC9}" srcId="{E15C9FEE-D70F-4212-9AD6-459677673B2C}" destId="{EB2883C8-BC38-4FD5-BF80-840F051A512C}" srcOrd="1" destOrd="0" parTransId="{4EFC0FD4-E1C6-439E-9E1A-B74211E976D3}" sibTransId="{8D2E7BC3-CE74-4140-A828-6671F1DC1500}"/>
    <dgm:cxn modelId="{AE7B0469-3172-40C0-A02A-4071BC2FB71B}" type="presOf" srcId="{C1617A5D-A512-4BDE-A6C1-03C39BE375A1}" destId="{885FCC34-56AA-4DEE-BC23-E47824CD2C5D}" srcOrd="1" destOrd="0" presId="urn:microsoft.com/office/officeart/2005/8/layout/orgChart1"/>
    <dgm:cxn modelId="{43736D69-6679-4427-8448-13D3EC3FFA54}" type="presOf" srcId="{EB2883C8-BC38-4FD5-BF80-840F051A512C}" destId="{83D95541-2949-42C9-8948-7ED166A956C6}" srcOrd="0" destOrd="0" presId="urn:microsoft.com/office/officeart/2005/8/layout/orgChart1"/>
    <dgm:cxn modelId="{0925F26A-6CCC-4591-A66B-2E84FC0C6BD7}" type="presOf" srcId="{287FBF26-85AF-4D47-816A-07A337396816}" destId="{493E624A-1685-4D34-B068-71C43AA45D1B}" srcOrd="0" destOrd="0" presId="urn:microsoft.com/office/officeart/2005/8/layout/orgChart1"/>
    <dgm:cxn modelId="{B5482D6D-95D5-407E-B782-5B623D2EFCB3}" type="presOf" srcId="{EA519321-087D-4E1A-92B6-7EFB035E17DE}" destId="{8739D34E-9D3B-49C2-B05C-03679E061F48}" srcOrd="0" destOrd="0" presId="urn:microsoft.com/office/officeart/2005/8/layout/orgChart1"/>
    <dgm:cxn modelId="{C0655B4D-2F3D-492E-999E-BA2A01750434}" type="presOf" srcId="{7E0A868E-E760-42FA-85C2-7CA7812CECE7}" destId="{4E611126-A9F7-4786-AC54-1B41C72A71F0}" srcOrd="1" destOrd="0" presId="urn:microsoft.com/office/officeart/2005/8/layout/orgChart1"/>
    <dgm:cxn modelId="{70D17B6D-8A11-46CD-A487-AC2EF696829A}" srcId="{E15C9FEE-D70F-4212-9AD6-459677673B2C}" destId="{C1617A5D-A512-4BDE-A6C1-03C39BE375A1}" srcOrd="2" destOrd="0" parTransId="{336EE07C-B332-4860-9A36-C395B6ACFE9E}" sibTransId="{187F37D9-15DF-4C6E-99E9-ED9BAFCF2912}"/>
    <dgm:cxn modelId="{7553414E-EAF7-4724-894D-A403A3A0B87D}" type="presOf" srcId="{CB6C388E-531D-4FD3-8E7A-7225DEA1F82D}" destId="{F0E487EF-13EE-431E-9A6E-674692B79CBC}" srcOrd="0" destOrd="0" presId="urn:microsoft.com/office/officeart/2005/8/layout/orgChart1"/>
    <dgm:cxn modelId="{FCBAFF70-DE18-4219-AD00-E846887A29DA}" srcId="{DF6AAD82-8762-4609-8783-5C936A5AFEBD}" destId="{4DD32F9B-15EA-4EC5-B962-CB0F1D57DD34}" srcOrd="0" destOrd="0" parTransId="{EA519321-087D-4E1A-92B6-7EFB035E17DE}" sibTransId="{4C6C1F0E-966D-46C3-A0A4-6852469333D0}"/>
    <dgm:cxn modelId="{7D5E6773-F9AF-4E58-84F6-B00429179F13}" type="presOf" srcId="{4DD32F9B-15EA-4EC5-B962-CB0F1D57DD34}" destId="{180E30CC-0D62-4B2D-A9C8-683A463DF31F}" srcOrd="1" destOrd="0" presId="urn:microsoft.com/office/officeart/2005/8/layout/orgChart1"/>
    <dgm:cxn modelId="{FB8F3D56-DBFD-4A7F-9BC5-7BAB17C4F26D}" type="presOf" srcId="{207C6117-9EA5-45A6-872D-109B595B9338}" destId="{41C6D704-7CB1-47DA-860C-858BBA4A6F17}" srcOrd="1" destOrd="0" presId="urn:microsoft.com/office/officeart/2005/8/layout/orgChart1"/>
    <dgm:cxn modelId="{5E3B9156-D197-4F5C-9DD9-5CA75C7C4106}" type="presOf" srcId="{287FBF26-85AF-4D47-816A-07A337396816}" destId="{C263F8C3-6AE9-4002-9749-03FD51B1678C}" srcOrd="1" destOrd="0" presId="urn:microsoft.com/office/officeart/2005/8/layout/orgChart1"/>
    <dgm:cxn modelId="{A6190258-A014-42A7-99D6-4F5B6F11D173}" type="presOf" srcId="{7545FDF9-8E73-4BFA-889A-6A4CC81866D1}" destId="{737E4BEA-9ED6-4859-A1AC-A042A4C8DA5A}" srcOrd="1" destOrd="0" presId="urn:microsoft.com/office/officeart/2005/8/layout/orgChart1"/>
    <dgm:cxn modelId="{974DA37A-366F-4018-A402-0D3032C8E6AD}" type="presOf" srcId="{9740C60A-A7EA-44DE-A950-FBEDF3DEF86A}" destId="{CEBB5889-B8DF-4556-A19C-74099378D531}" srcOrd="0" destOrd="0" presId="urn:microsoft.com/office/officeart/2005/8/layout/orgChart1"/>
    <dgm:cxn modelId="{9567BD5A-E76B-48C5-9E41-DB8DFD3B8B9F}" type="presOf" srcId="{CD8B11BE-E78E-45D8-AA8A-C8F2C3B973B2}" destId="{F57EF274-4FF7-4AD5-B74A-2240CD1A50FF}" srcOrd="0" destOrd="0" presId="urn:microsoft.com/office/officeart/2005/8/layout/orgChart1"/>
    <dgm:cxn modelId="{CA82377C-AD30-4237-BAED-5D4D936F6D4E}" type="presOf" srcId="{DF6AAD82-8762-4609-8783-5C936A5AFEBD}" destId="{1C585199-B796-4382-BBBC-701B52EE68AD}" srcOrd="1" destOrd="0" presId="urn:microsoft.com/office/officeart/2005/8/layout/orgChart1"/>
    <dgm:cxn modelId="{48CE597E-7671-4861-A389-0A5188FCE35C}" type="presOf" srcId="{FE7B0614-F1D2-4D9B-A904-3AE8C19A781D}" destId="{00BBCC4C-F50C-4A10-AE63-849A0AEA8781}" srcOrd="0" destOrd="0" presId="urn:microsoft.com/office/officeart/2005/8/layout/orgChart1"/>
    <dgm:cxn modelId="{A7AFE884-8209-4CFB-8680-B0D84988AD6F}" type="presOf" srcId="{EC142AB1-21DB-4BEE-B98A-E5EB920CC077}" destId="{D462CA06-7542-4E2A-A061-C71A808CB80A}" srcOrd="0" destOrd="0" presId="urn:microsoft.com/office/officeart/2005/8/layout/orgChart1"/>
    <dgm:cxn modelId="{18ABEE86-F165-48D7-BE33-D970390FC7F4}" type="presOf" srcId="{C1617A5D-A512-4BDE-A6C1-03C39BE375A1}" destId="{06B46CA2-0967-4D9A-AE91-67A57C005A0C}" srcOrd="0" destOrd="0" presId="urn:microsoft.com/office/officeart/2005/8/layout/orgChart1"/>
    <dgm:cxn modelId="{9F209C88-E24B-4154-AB45-62C9BEF93876}" srcId="{D9572866-217E-4C45-BDBC-C79DFD7277ED}" destId="{CD8B11BE-E78E-45D8-AA8A-C8F2C3B973B2}" srcOrd="0" destOrd="0" parTransId="{7ECAECD2-0ABD-4784-BE47-87CD5351D5EA}" sibTransId="{0976C75E-78AC-4259-A949-115809BE63A7}"/>
    <dgm:cxn modelId="{5A74638A-43E2-4FBA-8DC0-91C8C2EAB482}" type="presOf" srcId="{210AD936-2257-420B-BB85-123FE9ECF1BC}" destId="{901F1E88-C8FF-4881-A119-28F6B0FB09F3}" srcOrd="0" destOrd="0" presId="urn:microsoft.com/office/officeart/2005/8/layout/orgChart1"/>
    <dgm:cxn modelId="{890F498E-7460-4B68-B1FB-8C56B67ACD3B}" type="presOf" srcId="{7E0A868E-E760-42FA-85C2-7CA7812CECE7}" destId="{847635E6-5962-4280-A4A6-E644372D69D1}" srcOrd="0" destOrd="0" presId="urn:microsoft.com/office/officeart/2005/8/layout/orgChart1"/>
    <dgm:cxn modelId="{F8994390-1364-494E-AF8E-9109E4319403}" type="presOf" srcId="{EAE41D3E-0DCC-40B1-BCE0-A40A37A8ED18}" destId="{18367B9A-3E43-47D7-B0A7-97A1EDB9188C}" srcOrd="0" destOrd="0" presId="urn:microsoft.com/office/officeart/2005/8/layout/orgChart1"/>
    <dgm:cxn modelId="{808E9195-84DD-4190-811C-D9B9AAD9CE11}" srcId="{E15C9FEE-D70F-4212-9AD6-459677673B2C}" destId="{FE7B0614-F1D2-4D9B-A904-3AE8C19A781D}" srcOrd="4" destOrd="0" parTransId="{9740C60A-A7EA-44DE-A950-FBEDF3DEF86A}" sibTransId="{E3269B5B-030F-40C5-B8B4-5BFAD3B4515D}"/>
    <dgm:cxn modelId="{9645C59C-B020-4D04-841B-F6128BA439AD}" type="presOf" srcId="{D9572866-217E-4C45-BDBC-C79DFD7277ED}" destId="{3E643BCA-2621-44F3-A7C4-6EE08F78D2DF}" srcOrd="1" destOrd="0" presId="urn:microsoft.com/office/officeart/2005/8/layout/orgChart1"/>
    <dgm:cxn modelId="{7FC2519F-787F-40D9-985C-523342A5CA39}" type="presOf" srcId="{EC142AB1-21DB-4BEE-B98A-E5EB920CC077}" destId="{462B603C-214A-42E7-8C64-8289D6971746}" srcOrd="1" destOrd="0" presId="urn:microsoft.com/office/officeart/2005/8/layout/orgChart1"/>
    <dgm:cxn modelId="{62381BA5-4C08-4DB5-B097-6A1E1D1C9321}" type="presOf" srcId="{F0AD4F3C-0EAA-47A2-A8A3-FB3587634A90}" destId="{6020FB32-3A92-40D2-94E7-36A29CC72C6D}" srcOrd="0" destOrd="0" presId="urn:microsoft.com/office/officeart/2005/8/layout/orgChart1"/>
    <dgm:cxn modelId="{74F67BA8-DA6F-4ED4-A8EB-B1213FF88725}" srcId="{DF6AAD82-8762-4609-8783-5C936A5AFEBD}" destId="{EC142AB1-21DB-4BEE-B98A-E5EB920CC077}" srcOrd="1" destOrd="0" parTransId="{2FBAB8D2-F020-4BC8-8E89-25F945D108B1}" sibTransId="{A25F60F7-441E-467C-B269-742DCBB67DED}"/>
    <dgm:cxn modelId="{E940F2AC-2594-4CBA-A3F1-E02FE579F28D}" type="presOf" srcId="{210AD936-2257-420B-BB85-123FE9ECF1BC}" destId="{6122AD72-E8B1-40A0-97AF-61A81A6EC849}" srcOrd="1" destOrd="0" presId="urn:microsoft.com/office/officeart/2005/8/layout/orgChart1"/>
    <dgm:cxn modelId="{0AEF8EBF-5C2A-4A4D-BA97-918AC2DC8270}" type="presOf" srcId="{336EE07C-B332-4860-9A36-C395B6ACFE9E}" destId="{3AB8F885-268C-49D6-B854-72C1472E797D}" srcOrd="0" destOrd="0" presId="urn:microsoft.com/office/officeart/2005/8/layout/orgChart1"/>
    <dgm:cxn modelId="{4C6AD5C4-B867-41B3-9495-5FF4FE909C24}" srcId="{E15C9FEE-D70F-4212-9AD6-459677673B2C}" destId="{D9572866-217E-4C45-BDBC-C79DFD7277ED}" srcOrd="7" destOrd="0" parTransId="{880BCEEA-55AE-4DFB-A980-2BB79F180B80}" sibTransId="{104AAB3D-6511-480E-ACE2-374EAF46E428}"/>
    <dgm:cxn modelId="{630C30C9-9350-4A2B-8D46-E981C6EF84A9}" type="presOf" srcId="{2FBAB8D2-F020-4BC8-8E89-25F945D108B1}" destId="{2E45691F-EF9A-464A-B12E-AA9759F4352B}" srcOrd="0" destOrd="0" presId="urn:microsoft.com/office/officeart/2005/8/layout/orgChart1"/>
    <dgm:cxn modelId="{9F0CC1CE-FA37-49E7-A526-41137BAEA748}" type="presOf" srcId="{6CBBB10E-D981-4D50-BF05-E7B59434891D}" destId="{E1A19842-D49A-4E6C-9F5C-018A4DC45EA9}" srcOrd="0" destOrd="0" presId="urn:microsoft.com/office/officeart/2005/8/layout/orgChart1"/>
    <dgm:cxn modelId="{A33DAED0-FCCF-44C1-B89A-3525D7E763A0}" srcId="{E15C9FEE-D70F-4212-9AD6-459677673B2C}" destId="{287FBF26-85AF-4D47-816A-07A337396816}" srcOrd="5" destOrd="0" parTransId="{E314370C-3EC9-4BEE-A06A-85600639461D}" sibTransId="{AAA349D8-CF08-4037-B2E5-87357016E183}"/>
    <dgm:cxn modelId="{4E3FFED3-6232-4696-BDF9-784E1838DEC7}" type="presOf" srcId="{880BCEEA-55AE-4DFB-A980-2BB79F180B80}" destId="{F24ACC74-33C5-49FA-98E7-3F9C21BCFD2D}" srcOrd="0" destOrd="0" presId="urn:microsoft.com/office/officeart/2005/8/layout/orgChart1"/>
    <dgm:cxn modelId="{2FD789D9-81CB-4C74-B976-AEDED9E78880}" type="presOf" srcId="{E314370C-3EC9-4BEE-A06A-85600639461D}" destId="{8B945A94-1525-40A3-AB93-CB3462C4E03A}" srcOrd="0" destOrd="0" presId="urn:microsoft.com/office/officeart/2005/8/layout/orgChart1"/>
    <dgm:cxn modelId="{2636A8DA-165D-49A2-9A71-830331404B2F}" srcId="{F0AD4F3C-0EAA-47A2-A8A3-FB3587634A90}" destId="{E15C9FEE-D70F-4212-9AD6-459677673B2C}" srcOrd="0" destOrd="0" parTransId="{331D323C-A763-4536-98E8-78E39C9851F7}" sibTransId="{DE10AE6E-C61F-413E-BA0C-72F43824F972}"/>
    <dgm:cxn modelId="{6E8CC2E0-4E05-410B-A2C1-D147E41D6D48}" type="presOf" srcId="{207C6117-9EA5-45A6-872D-109B595B9338}" destId="{0DF97B4A-9D41-45B9-904D-0EA6A99B2650}" srcOrd="0" destOrd="0" presId="urn:microsoft.com/office/officeart/2005/8/layout/orgChart1"/>
    <dgm:cxn modelId="{24E26DE4-82B6-4D49-90C4-5E11CCFE25D8}" type="presOf" srcId="{EB2883C8-BC38-4FD5-BF80-840F051A512C}" destId="{A18A172C-ABA9-4DAA-9ED9-CC2ADFD62559}" srcOrd="1" destOrd="0" presId="urn:microsoft.com/office/officeart/2005/8/layout/orgChart1"/>
    <dgm:cxn modelId="{7F8355EF-AB48-4F08-A912-8D658A4B0948}" type="presOf" srcId="{4EFC0FD4-E1C6-439E-9E1A-B74211E976D3}" destId="{26706369-D185-4D2B-B2DE-9AD1188C9A2F}" srcOrd="0" destOrd="0" presId="urn:microsoft.com/office/officeart/2005/8/layout/orgChart1"/>
    <dgm:cxn modelId="{653BC2F2-4D69-4FDB-A939-9A250930B9F3}" srcId="{E15C9FEE-D70F-4212-9AD6-459677673B2C}" destId="{207C6117-9EA5-45A6-872D-109B595B9338}" srcOrd="6" destOrd="0" parTransId="{6CBBB10E-D981-4D50-BF05-E7B59434891D}" sibTransId="{30028DFF-1F31-4FE1-B5FC-E0E731C2178F}"/>
    <dgm:cxn modelId="{5AD2B5F5-7E59-4979-9415-B4B457D1DC11}" type="presOf" srcId="{7ECAECD2-0ABD-4784-BE47-87CD5351D5EA}" destId="{116C26C2-B7B7-4B5B-A0AD-49E702839527}" srcOrd="0" destOrd="0" presId="urn:microsoft.com/office/officeart/2005/8/layout/orgChart1"/>
    <dgm:cxn modelId="{0ADAC1F8-43FC-4E4C-9B37-F5BFC5871FDF}" srcId="{E15C9FEE-D70F-4212-9AD6-459677673B2C}" destId="{210AD936-2257-420B-BB85-123FE9ECF1BC}" srcOrd="0" destOrd="0" parTransId="{CB6C388E-531D-4FD3-8E7A-7225DEA1F82D}" sibTransId="{13BBB303-E73F-48A9-9F26-0A5C5856C60D}"/>
    <dgm:cxn modelId="{ED21BDF9-BC98-4856-9094-B7CEC63224F0}" srcId="{C1617A5D-A512-4BDE-A6C1-03C39BE375A1}" destId="{7E0A868E-E760-42FA-85C2-7CA7812CECE7}" srcOrd="0" destOrd="0" parTransId="{ABEBD4F5-F832-4064-95CD-FE59478256BC}" sibTransId="{F885312C-04A8-446F-829E-5BDE747E9A51}"/>
    <dgm:cxn modelId="{E2A5187D-B1A7-40A6-9D0C-81867464A79B}" type="presParOf" srcId="{6020FB32-3A92-40D2-94E7-36A29CC72C6D}" destId="{3A56C567-0FAF-4A6D-B2D2-0B8D3465669C}" srcOrd="0" destOrd="0" presId="urn:microsoft.com/office/officeart/2005/8/layout/orgChart1"/>
    <dgm:cxn modelId="{3A2EF948-ED1C-4156-ABCE-F9706E97F290}" type="presParOf" srcId="{3A56C567-0FAF-4A6D-B2D2-0B8D3465669C}" destId="{00E7571F-E29E-4783-A21C-53D69D57C138}" srcOrd="0" destOrd="0" presId="urn:microsoft.com/office/officeart/2005/8/layout/orgChart1"/>
    <dgm:cxn modelId="{1583128A-728A-4169-86D8-7621B50DE323}" type="presParOf" srcId="{00E7571F-E29E-4783-A21C-53D69D57C138}" destId="{7BFC0136-F48A-424B-B2DD-47C659F94B41}" srcOrd="0" destOrd="0" presId="urn:microsoft.com/office/officeart/2005/8/layout/orgChart1"/>
    <dgm:cxn modelId="{DC4D929D-00ED-4A06-B23C-4B1E66EAC1A1}" type="presParOf" srcId="{00E7571F-E29E-4783-A21C-53D69D57C138}" destId="{B09A0834-3CF7-431D-915E-BCFEB25F2437}" srcOrd="1" destOrd="0" presId="urn:microsoft.com/office/officeart/2005/8/layout/orgChart1"/>
    <dgm:cxn modelId="{075A9C3A-4584-4D92-9063-1712527A6839}" type="presParOf" srcId="{3A56C567-0FAF-4A6D-B2D2-0B8D3465669C}" destId="{FFC0DDE4-73CD-4BC1-A22F-E59E1C2F30ED}" srcOrd="1" destOrd="0" presId="urn:microsoft.com/office/officeart/2005/8/layout/orgChart1"/>
    <dgm:cxn modelId="{CFFFECAD-E38D-4455-B31B-4BD5B03FEFF4}" type="presParOf" srcId="{FFC0DDE4-73CD-4BC1-A22F-E59E1C2F30ED}" destId="{3AB8F885-268C-49D6-B854-72C1472E797D}" srcOrd="0" destOrd="0" presId="urn:microsoft.com/office/officeart/2005/8/layout/orgChart1"/>
    <dgm:cxn modelId="{F4146139-112B-4202-BFE8-5F2A02BFA456}" type="presParOf" srcId="{FFC0DDE4-73CD-4BC1-A22F-E59E1C2F30ED}" destId="{48C771F2-08C5-4C07-9787-5FF995409E2E}" srcOrd="1" destOrd="0" presId="urn:microsoft.com/office/officeart/2005/8/layout/orgChart1"/>
    <dgm:cxn modelId="{D5F1405B-5F62-4C7B-93DC-F578B5C9D66E}" type="presParOf" srcId="{48C771F2-08C5-4C07-9787-5FF995409E2E}" destId="{73A8527D-61CD-4847-827E-7F1C22FE9063}" srcOrd="0" destOrd="0" presId="urn:microsoft.com/office/officeart/2005/8/layout/orgChart1"/>
    <dgm:cxn modelId="{8A2C323B-87AA-4CC2-B086-A60BA99071A5}" type="presParOf" srcId="{73A8527D-61CD-4847-827E-7F1C22FE9063}" destId="{06B46CA2-0967-4D9A-AE91-67A57C005A0C}" srcOrd="0" destOrd="0" presId="urn:microsoft.com/office/officeart/2005/8/layout/orgChart1"/>
    <dgm:cxn modelId="{0686CCD4-6A85-400F-84EC-73187E81DC8F}" type="presParOf" srcId="{73A8527D-61CD-4847-827E-7F1C22FE9063}" destId="{885FCC34-56AA-4DEE-BC23-E47824CD2C5D}" srcOrd="1" destOrd="0" presId="urn:microsoft.com/office/officeart/2005/8/layout/orgChart1"/>
    <dgm:cxn modelId="{848F25EE-13AE-4587-B5F9-AA91F2A968FD}" type="presParOf" srcId="{48C771F2-08C5-4C07-9787-5FF995409E2E}" destId="{CBF39CCD-E343-4C87-9042-6505E19B0478}" srcOrd="1" destOrd="0" presId="urn:microsoft.com/office/officeart/2005/8/layout/orgChart1"/>
    <dgm:cxn modelId="{86CB7F1E-B9B6-4F4B-8DA4-FA2FA14C5FD7}" type="presParOf" srcId="{CBF39CCD-E343-4C87-9042-6505E19B0478}" destId="{B682856B-E51D-4F09-9889-EA6B5ED9BA5E}" srcOrd="0" destOrd="0" presId="urn:microsoft.com/office/officeart/2005/8/layout/orgChart1"/>
    <dgm:cxn modelId="{50562430-C574-450C-8526-652E966EBBE0}" type="presParOf" srcId="{CBF39CCD-E343-4C87-9042-6505E19B0478}" destId="{958E5AFF-DB2A-49A9-A96E-A9227BAD77C4}" srcOrd="1" destOrd="0" presId="urn:microsoft.com/office/officeart/2005/8/layout/orgChart1"/>
    <dgm:cxn modelId="{E4141BF8-F1E4-420B-AF98-88946719EF05}" type="presParOf" srcId="{958E5AFF-DB2A-49A9-A96E-A9227BAD77C4}" destId="{90F9EF9D-2749-40ED-B615-006D75AFB038}" srcOrd="0" destOrd="0" presId="urn:microsoft.com/office/officeart/2005/8/layout/orgChart1"/>
    <dgm:cxn modelId="{1CB40139-1F8B-4C68-BD3A-26B4DFE68FBC}" type="presParOf" srcId="{90F9EF9D-2749-40ED-B615-006D75AFB038}" destId="{847635E6-5962-4280-A4A6-E644372D69D1}" srcOrd="0" destOrd="0" presId="urn:microsoft.com/office/officeart/2005/8/layout/orgChart1"/>
    <dgm:cxn modelId="{649ABAD5-ED0B-4D48-8011-7CA601CB5C4A}" type="presParOf" srcId="{90F9EF9D-2749-40ED-B615-006D75AFB038}" destId="{4E611126-A9F7-4786-AC54-1B41C72A71F0}" srcOrd="1" destOrd="0" presId="urn:microsoft.com/office/officeart/2005/8/layout/orgChart1"/>
    <dgm:cxn modelId="{6EB22B64-4D14-4F0B-A5CF-1FDFC693A172}" type="presParOf" srcId="{958E5AFF-DB2A-49A9-A96E-A9227BAD77C4}" destId="{E955CCAA-CE35-4838-8C47-876FDCFFF15F}" srcOrd="1" destOrd="0" presId="urn:microsoft.com/office/officeart/2005/8/layout/orgChart1"/>
    <dgm:cxn modelId="{84E91522-CA88-42D8-87D6-873AFFB98424}" type="presParOf" srcId="{958E5AFF-DB2A-49A9-A96E-A9227BAD77C4}" destId="{6FA4B111-0B3C-4F0D-A335-2C30F27E8FCF}" srcOrd="2" destOrd="0" presId="urn:microsoft.com/office/officeart/2005/8/layout/orgChart1"/>
    <dgm:cxn modelId="{088D23BD-9DDD-47A3-B63A-45A71D13B309}" type="presParOf" srcId="{48C771F2-08C5-4C07-9787-5FF995409E2E}" destId="{554D6F47-4E2B-4F25-B3F7-6B35592F3F5E}" srcOrd="2" destOrd="0" presId="urn:microsoft.com/office/officeart/2005/8/layout/orgChart1"/>
    <dgm:cxn modelId="{201C363F-FFD0-45C5-A119-2E866F2B9A50}" type="presParOf" srcId="{FFC0DDE4-73CD-4BC1-A22F-E59E1C2F30ED}" destId="{18367B9A-3E43-47D7-B0A7-97A1EDB9188C}" srcOrd="2" destOrd="0" presId="urn:microsoft.com/office/officeart/2005/8/layout/orgChart1"/>
    <dgm:cxn modelId="{E65A1ECC-571A-454A-86F8-C42D7C31FE3F}" type="presParOf" srcId="{FFC0DDE4-73CD-4BC1-A22F-E59E1C2F30ED}" destId="{D214C4CD-3670-4DE7-BDF6-8F96474768E3}" srcOrd="3" destOrd="0" presId="urn:microsoft.com/office/officeart/2005/8/layout/orgChart1"/>
    <dgm:cxn modelId="{CFE4EB6A-A183-42AB-864B-423213FD42B6}" type="presParOf" srcId="{D214C4CD-3670-4DE7-BDF6-8F96474768E3}" destId="{CCBF7C34-3E86-49BD-BA3D-DE08DBBF88DB}" srcOrd="0" destOrd="0" presId="urn:microsoft.com/office/officeart/2005/8/layout/orgChart1"/>
    <dgm:cxn modelId="{E29E216A-FC52-469F-9CB5-DDFF8501AB6B}" type="presParOf" srcId="{CCBF7C34-3E86-49BD-BA3D-DE08DBBF88DB}" destId="{E75D0A9E-6838-4EBC-8594-63F68DED9A88}" srcOrd="0" destOrd="0" presId="urn:microsoft.com/office/officeart/2005/8/layout/orgChart1"/>
    <dgm:cxn modelId="{89E4AC60-1514-4BAB-B372-0AE0FF6EDB32}" type="presParOf" srcId="{CCBF7C34-3E86-49BD-BA3D-DE08DBBF88DB}" destId="{1C585199-B796-4382-BBBC-701B52EE68AD}" srcOrd="1" destOrd="0" presId="urn:microsoft.com/office/officeart/2005/8/layout/orgChart1"/>
    <dgm:cxn modelId="{C2A37EA9-B262-4132-98B0-21D331CF442F}" type="presParOf" srcId="{D214C4CD-3670-4DE7-BDF6-8F96474768E3}" destId="{2EA55404-3168-4917-9D10-75E38B940188}" srcOrd="1" destOrd="0" presId="urn:microsoft.com/office/officeart/2005/8/layout/orgChart1"/>
    <dgm:cxn modelId="{038E00A9-D184-41D2-8E7C-0F5231DF73FA}" type="presParOf" srcId="{2EA55404-3168-4917-9D10-75E38B940188}" destId="{8739D34E-9D3B-49C2-B05C-03679E061F48}" srcOrd="0" destOrd="0" presId="urn:microsoft.com/office/officeart/2005/8/layout/orgChart1"/>
    <dgm:cxn modelId="{2E82FC1B-03AF-4EB5-A0E7-D3134AB21D8B}" type="presParOf" srcId="{2EA55404-3168-4917-9D10-75E38B940188}" destId="{1774A3F3-63B6-4A03-8A54-2D62B183B36E}" srcOrd="1" destOrd="0" presId="urn:microsoft.com/office/officeart/2005/8/layout/orgChart1"/>
    <dgm:cxn modelId="{235E9B14-5A3A-4517-B100-3A7757D46FF5}" type="presParOf" srcId="{1774A3F3-63B6-4A03-8A54-2D62B183B36E}" destId="{15560531-BF42-4C82-8334-3DF5E19036F4}" srcOrd="0" destOrd="0" presId="urn:microsoft.com/office/officeart/2005/8/layout/orgChart1"/>
    <dgm:cxn modelId="{EDCAE7B2-F1BE-4BE1-BF0C-DD66F77D31B3}" type="presParOf" srcId="{15560531-BF42-4C82-8334-3DF5E19036F4}" destId="{E2DDD223-EF83-4E67-BED4-001763811DA9}" srcOrd="0" destOrd="0" presId="urn:microsoft.com/office/officeart/2005/8/layout/orgChart1"/>
    <dgm:cxn modelId="{0953C502-6509-4CA7-A9C4-D08364EF7F5B}" type="presParOf" srcId="{15560531-BF42-4C82-8334-3DF5E19036F4}" destId="{180E30CC-0D62-4B2D-A9C8-683A463DF31F}" srcOrd="1" destOrd="0" presId="urn:microsoft.com/office/officeart/2005/8/layout/orgChart1"/>
    <dgm:cxn modelId="{06C0687D-F064-41A3-9526-D6E77A494EE6}" type="presParOf" srcId="{1774A3F3-63B6-4A03-8A54-2D62B183B36E}" destId="{C9EB6756-E8DE-4256-A94F-57E7F9CFF182}" srcOrd="1" destOrd="0" presId="urn:microsoft.com/office/officeart/2005/8/layout/orgChart1"/>
    <dgm:cxn modelId="{BB765352-14AB-40AC-AD7D-D137EC79962B}" type="presParOf" srcId="{1774A3F3-63B6-4A03-8A54-2D62B183B36E}" destId="{6EE39604-A4FC-4E46-A735-50F706146672}" srcOrd="2" destOrd="0" presId="urn:microsoft.com/office/officeart/2005/8/layout/orgChart1"/>
    <dgm:cxn modelId="{AA31E711-16B1-4C7C-8772-B39C6EFB15D0}" type="presParOf" srcId="{2EA55404-3168-4917-9D10-75E38B940188}" destId="{2E45691F-EF9A-464A-B12E-AA9759F4352B}" srcOrd="2" destOrd="0" presId="urn:microsoft.com/office/officeart/2005/8/layout/orgChart1"/>
    <dgm:cxn modelId="{CFD77AB7-5342-48D3-A57F-1BCB0FFFF00B}" type="presParOf" srcId="{2EA55404-3168-4917-9D10-75E38B940188}" destId="{0E3480C6-9F67-43A1-9283-7844CC3F5E72}" srcOrd="3" destOrd="0" presId="urn:microsoft.com/office/officeart/2005/8/layout/orgChart1"/>
    <dgm:cxn modelId="{AC309BB4-EE93-472D-AA53-15A62749A184}" type="presParOf" srcId="{0E3480C6-9F67-43A1-9283-7844CC3F5E72}" destId="{721EF62F-B8D3-495F-8928-8257D967E4C9}" srcOrd="0" destOrd="0" presId="urn:microsoft.com/office/officeart/2005/8/layout/orgChart1"/>
    <dgm:cxn modelId="{0B2FB155-7C85-447D-B4B8-38B5363B3332}" type="presParOf" srcId="{721EF62F-B8D3-495F-8928-8257D967E4C9}" destId="{D462CA06-7542-4E2A-A061-C71A808CB80A}" srcOrd="0" destOrd="0" presId="urn:microsoft.com/office/officeart/2005/8/layout/orgChart1"/>
    <dgm:cxn modelId="{EECADC47-E248-44F8-B86F-6552775E8A87}" type="presParOf" srcId="{721EF62F-B8D3-495F-8928-8257D967E4C9}" destId="{462B603C-214A-42E7-8C64-8289D6971746}" srcOrd="1" destOrd="0" presId="urn:microsoft.com/office/officeart/2005/8/layout/orgChart1"/>
    <dgm:cxn modelId="{980C3847-3644-4062-8009-32F20EE2834D}" type="presParOf" srcId="{0E3480C6-9F67-43A1-9283-7844CC3F5E72}" destId="{A9568E01-07E6-4D27-964D-601B9682CFFE}" srcOrd="1" destOrd="0" presId="urn:microsoft.com/office/officeart/2005/8/layout/orgChart1"/>
    <dgm:cxn modelId="{D20058C9-A979-4B83-A9A2-8E11699C4457}" type="presParOf" srcId="{0E3480C6-9F67-43A1-9283-7844CC3F5E72}" destId="{C24D2B54-A51D-4FAB-9869-3CEAD10F17DD}" srcOrd="2" destOrd="0" presId="urn:microsoft.com/office/officeart/2005/8/layout/orgChart1"/>
    <dgm:cxn modelId="{E0519EC0-8E24-48CC-850E-7507962EAF2A}" type="presParOf" srcId="{D214C4CD-3670-4DE7-BDF6-8F96474768E3}" destId="{CDDDE393-AC2F-41B7-BA3A-C1E4966C384C}" srcOrd="2" destOrd="0" presId="urn:microsoft.com/office/officeart/2005/8/layout/orgChart1"/>
    <dgm:cxn modelId="{9A1DC1C8-832E-4322-BC6E-BD9337804043}" type="presParOf" srcId="{FFC0DDE4-73CD-4BC1-A22F-E59E1C2F30ED}" destId="{CEBB5889-B8DF-4556-A19C-74099378D531}" srcOrd="4" destOrd="0" presId="urn:microsoft.com/office/officeart/2005/8/layout/orgChart1"/>
    <dgm:cxn modelId="{51B3E7B5-E784-47CD-AF45-A6601B945C69}" type="presParOf" srcId="{FFC0DDE4-73CD-4BC1-A22F-E59E1C2F30ED}" destId="{71DD782D-3910-4FE9-B665-29E6848D2558}" srcOrd="5" destOrd="0" presId="urn:microsoft.com/office/officeart/2005/8/layout/orgChart1"/>
    <dgm:cxn modelId="{C907779C-1D6C-4363-969C-6152491BE8CB}" type="presParOf" srcId="{71DD782D-3910-4FE9-B665-29E6848D2558}" destId="{E8690D3F-012F-4B05-BAEC-705B18446EB5}" srcOrd="0" destOrd="0" presId="urn:microsoft.com/office/officeart/2005/8/layout/orgChart1"/>
    <dgm:cxn modelId="{12CDC344-F15F-466E-8596-D89E6A5A195A}" type="presParOf" srcId="{E8690D3F-012F-4B05-BAEC-705B18446EB5}" destId="{00BBCC4C-F50C-4A10-AE63-849A0AEA8781}" srcOrd="0" destOrd="0" presId="urn:microsoft.com/office/officeart/2005/8/layout/orgChart1"/>
    <dgm:cxn modelId="{E5EF05B2-DC64-4F8F-8163-E27016B956D2}" type="presParOf" srcId="{E8690D3F-012F-4B05-BAEC-705B18446EB5}" destId="{A5EC4B60-A59A-4E57-914D-AD19BDC40B84}" srcOrd="1" destOrd="0" presId="urn:microsoft.com/office/officeart/2005/8/layout/orgChart1"/>
    <dgm:cxn modelId="{9F486955-A9D8-4526-8022-89285E1F9448}" type="presParOf" srcId="{71DD782D-3910-4FE9-B665-29E6848D2558}" destId="{50255F34-F82A-4051-A337-A6E58ABE03D9}" srcOrd="1" destOrd="0" presId="urn:microsoft.com/office/officeart/2005/8/layout/orgChart1"/>
    <dgm:cxn modelId="{B556DF33-3447-4A62-A5EA-4BE7C4DA753E}" type="presParOf" srcId="{71DD782D-3910-4FE9-B665-29E6848D2558}" destId="{401E9268-778B-496B-90D3-661616CAA723}" srcOrd="2" destOrd="0" presId="urn:microsoft.com/office/officeart/2005/8/layout/orgChart1"/>
    <dgm:cxn modelId="{4B1FFB60-B0BA-4ECC-9F54-191AA2D38083}" type="presParOf" srcId="{FFC0DDE4-73CD-4BC1-A22F-E59E1C2F30ED}" destId="{8B945A94-1525-40A3-AB93-CB3462C4E03A}" srcOrd="6" destOrd="0" presId="urn:microsoft.com/office/officeart/2005/8/layout/orgChart1"/>
    <dgm:cxn modelId="{338DD841-3171-402E-8D54-5A3AE078C931}" type="presParOf" srcId="{FFC0DDE4-73CD-4BC1-A22F-E59E1C2F30ED}" destId="{4560A736-C439-44D0-88DC-B96A5A099540}" srcOrd="7" destOrd="0" presId="urn:microsoft.com/office/officeart/2005/8/layout/orgChart1"/>
    <dgm:cxn modelId="{EA33CFD9-E378-4311-83E1-67AF52F63AD2}" type="presParOf" srcId="{4560A736-C439-44D0-88DC-B96A5A099540}" destId="{B8F52F97-A832-496F-85FA-DE5F2F2D7CD9}" srcOrd="0" destOrd="0" presId="urn:microsoft.com/office/officeart/2005/8/layout/orgChart1"/>
    <dgm:cxn modelId="{50EF51B0-7CB9-4CFC-AA9D-7620E6DF6897}" type="presParOf" srcId="{B8F52F97-A832-496F-85FA-DE5F2F2D7CD9}" destId="{493E624A-1685-4D34-B068-71C43AA45D1B}" srcOrd="0" destOrd="0" presId="urn:microsoft.com/office/officeart/2005/8/layout/orgChart1"/>
    <dgm:cxn modelId="{E8942AAE-B3C1-451B-97D8-34E35E8D740C}" type="presParOf" srcId="{B8F52F97-A832-496F-85FA-DE5F2F2D7CD9}" destId="{C263F8C3-6AE9-4002-9749-03FD51B1678C}" srcOrd="1" destOrd="0" presId="urn:microsoft.com/office/officeart/2005/8/layout/orgChart1"/>
    <dgm:cxn modelId="{33B21699-D6F8-42CF-8A5B-EDD168C4AFBC}" type="presParOf" srcId="{4560A736-C439-44D0-88DC-B96A5A099540}" destId="{02E384B8-7C15-4694-B763-46DF9AB16F76}" srcOrd="1" destOrd="0" presId="urn:microsoft.com/office/officeart/2005/8/layout/orgChart1"/>
    <dgm:cxn modelId="{C826C95B-C9AD-4AFD-A0C7-15A2BDB5F7B1}" type="presParOf" srcId="{4560A736-C439-44D0-88DC-B96A5A099540}" destId="{DADFF6F2-A2E0-49A5-86DD-975C2CFD5357}" srcOrd="2" destOrd="0" presId="urn:microsoft.com/office/officeart/2005/8/layout/orgChart1"/>
    <dgm:cxn modelId="{5BA6E34E-D7A8-4E4F-98CC-86EDE501D5AC}" type="presParOf" srcId="{FFC0DDE4-73CD-4BC1-A22F-E59E1C2F30ED}" destId="{E1A19842-D49A-4E6C-9F5C-018A4DC45EA9}" srcOrd="8" destOrd="0" presId="urn:microsoft.com/office/officeart/2005/8/layout/orgChart1"/>
    <dgm:cxn modelId="{FECBB668-39C7-41C8-BF28-2C366337B996}" type="presParOf" srcId="{FFC0DDE4-73CD-4BC1-A22F-E59E1C2F30ED}" destId="{0607128E-89A2-42A8-8AB6-56D7F00E4FB8}" srcOrd="9" destOrd="0" presId="urn:microsoft.com/office/officeart/2005/8/layout/orgChart1"/>
    <dgm:cxn modelId="{E58EAD30-A837-4A78-A23D-5B0B7FC84F8C}" type="presParOf" srcId="{0607128E-89A2-42A8-8AB6-56D7F00E4FB8}" destId="{C438C7B4-4085-4130-882A-CF90EC77E8B2}" srcOrd="0" destOrd="0" presId="urn:microsoft.com/office/officeart/2005/8/layout/orgChart1"/>
    <dgm:cxn modelId="{0903C7C7-62B4-493C-AD23-C3FA428E1683}" type="presParOf" srcId="{C438C7B4-4085-4130-882A-CF90EC77E8B2}" destId="{0DF97B4A-9D41-45B9-904D-0EA6A99B2650}" srcOrd="0" destOrd="0" presId="urn:microsoft.com/office/officeart/2005/8/layout/orgChart1"/>
    <dgm:cxn modelId="{6CB9C73A-5D36-4A54-B888-F236619C955B}" type="presParOf" srcId="{C438C7B4-4085-4130-882A-CF90EC77E8B2}" destId="{41C6D704-7CB1-47DA-860C-858BBA4A6F17}" srcOrd="1" destOrd="0" presId="urn:microsoft.com/office/officeart/2005/8/layout/orgChart1"/>
    <dgm:cxn modelId="{C8C1FA56-EA6B-4795-A158-55A015DD823F}" type="presParOf" srcId="{0607128E-89A2-42A8-8AB6-56D7F00E4FB8}" destId="{94192608-4212-4831-814E-38F7E7B3B008}" srcOrd="1" destOrd="0" presId="urn:microsoft.com/office/officeart/2005/8/layout/orgChart1"/>
    <dgm:cxn modelId="{1564E8C5-D829-410F-89C4-5265E77A8EBD}" type="presParOf" srcId="{0607128E-89A2-42A8-8AB6-56D7F00E4FB8}" destId="{3CE12392-1ED6-4BB0-B921-11397885709B}" srcOrd="2" destOrd="0" presId="urn:microsoft.com/office/officeart/2005/8/layout/orgChart1"/>
    <dgm:cxn modelId="{CA319DCF-92D2-42D5-A712-B845971CEA7B}" type="presParOf" srcId="{FFC0DDE4-73CD-4BC1-A22F-E59E1C2F30ED}" destId="{F24ACC74-33C5-49FA-98E7-3F9C21BCFD2D}" srcOrd="10" destOrd="0" presId="urn:microsoft.com/office/officeart/2005/8/layout/orgChart1"/>
    <dgm:cxn modelId="{F1432F8F-10AA-45B5-B0EA-F8063E2FA945}" type="presParOf" srcId="{FFC0DDE4-73CD-4BC1-A22F-E59E1C2F30ED}" destId="{00776B2E-BFE8-44CE-B397-6CFDCCC5D4E6}" srcOrd="11" destOrd="0" presId="urn:microsoft.com/office/officeart/2005/8/layout/orgChart1"/>
    <dgm:cxn modelId="{3F789376-F7BF-460F-80A3-F4846327688E}" type="presParOf" srcId="{00776B2E-BFE8-44CE-B397-6CFDCCC5D4E6}" destId="{CE68C08D-6C96-434F-800F-E76A906741F8}" srcOrd="0" destOrd="0" presId="urn:microsoft.com/office/officeart/2005/8/layout/orgChart1"/>
    <dgm:cxn modelId="{D28C2153-BA68-44BF-931E-1E45236C883A}" type="presParOf" srcId="{CE68C08D-6C96-434F-800F-E76A906741F8}" destId="{095C47A1-C15F-4A50-B3BE-44C2FA2C36BF}" srcOrd="0" destOrd="0" presId="urn:microsoft.com/office/officeart/2005/8/layout/orgChart1"/>
    <dgm:cxn modelId="{A61CD0A2-D4F0-4F1F-AEAA-883C4A0353C0}" type="presParOf" srcId="{CE68C08D-6C96-434F-800F-E76A906741F8}" destId="{3E643BCA-2621-44F3-A7C4-6EE08F78D2DF}" srcOrd="1" destOrd="0" presId="urn:microsoft.com/office/officeart/2005/8/layout/orgChart1"/>
    <dgm:cxn modelId="{1A6845D6-599B-4986-B0B1-048AA7B64AF8}" type="presParOf" srcId="{00776B2E-BFE8-44CE-B397-6CFDCCC5D4E6}" destId="{E2C98B8C-6A6A-4E0D-86D5-F28B4087C87F}" srcOrd="1" destOrd="0" presId="urn:microsoft.com/office/officeart/2005/8/layout/orgChart1"/>
    <dgm:cxn modelId="{A0415FEB-A6B4-4B57-ABF3-C571A717E746}" type="presParOf" srcId="{E2C98B8C-6A6A-4E0D-86D5-F28B4087C87F}" destId="{116C26C2-B7B7-4B5B-A0AD-49E702839527}" srcOrd="0" destOrd="0" presId="urn:microsoft.com/office/officeart/2005/8/layout/orgChart1"/>
    <dgm:cxn modelId="{F79BBB15-D76D-4665-ADAD-30135FEE9298}" type="presParOf" srcId="{E2C98B8C-6A6A-4E0D-86D5-F28B4087C87F}" destId="{45B22F47-FA39-4F31-950A-C32300938BFC}" srcOrd="1" destOrd="0" presId="urn:microsoft.com/office/officeart/2005/8/layout/orgChart1"/>
    <dgm:cxn modelId="{43E3F8A0-C7D0-4B14-A8C9-55B877B1B262}" type="presParOf" srcId="{45B22F47-FA39-4F31-950A-C32300938BFC}" destId="{021B56E8-E0B9-462B-A1B2-A3973F27E4B7}" srcOrd="0" destOrd="0" presId="urn:microsoft.com/office/officeart/2005/8/layout/orgChart1"/>
    <dgm:cxn modelId="{CDCC05B0-E819-42FF-8FDD-CBAED619326D}" type="presParOf" srcId="{021B56E8-E0B9-462B-A1B2-A3973F27E4B7}" destId="{F57EF274-4FF7-4AD5-B74A-2240CD1A50FF}" srcOrd="0" destOrd="0" presId="urn:microsoft.com/office/officeart/2005/8/layout/orgChart1"/>
    <dgm:cxn modelId="{96E3B587-A022-49B5-B082-C3D34AE4C4ED}" type="presParOf" srcId="{021B56E8-E0B9-462B-A1B2-A3973F27E4B7}" destId="{923040DB-E25F-43FC-BF95-9CAA4308F5E4}" srcOrd="1" destOrd="0" presId="urn:microsoft.com/office/officeart/2005/8/layout/orgChart1"/>
    <dgm:cxn modelId="{106DD333-F93E-4D32-A5E6-29B648413DFC}" type="presParOf" srcId="{45B22F47-FA39-4F31-950A-C32300938BFC}" destId="{DB2CE5A4-7E95-452D-8F48-E7A31B4D5821}" srcOrd="1" destOrd="0" presId="urn:microsoft.com/office/officeart/2005/8/layout/orgChart1"/>
    <dgm:cxn modelId="{B1A1FFB8-139B-492E-A10E-EDA840E81FF9}" type="presParOf" srcId="{45B22F47-FA39-4F31-950A-C32300938BFC}" destId="{06C7F811-018D-4DD0-A51A-38167B072D71}" srcOrd="2" destOrd="0" presId="urn:microsoft.com/office/officeart/2005/8/layout/orgChart1"/>
    <dgm:cxn modelId="{91D9C68D-E5BF-4353-AF6E-00A04254C7E1}" type="presParOf" srcId="{E2C98B8C-6A6A-4E0D-86D5-F28B4087C87F}" destId="{810CCD56-DE2E-42E1-B3A6-CC8112C3024B}" srcOrd="2" destOrd="0" presId="urn:microsoft.com/office/officeart/2005/8/layout/orgChart1"/>
    <dgm:cxn modelId="{40DD006A-3C3B-43DD-B860-B0A835DE77F4}" type="presParOf" srcId="{E2C98B8C-6A6A-4E0D-86D5-F28B4087C87F}" destId="{E0300C87-9EC1-4CD8-A934-2E30FBB12C4B}" srcOrd="3" destOrd="0" presId="urn:microsoft.com/office/officeart/2005/8/layout/orgChart1"/>
    <dgm:cxn modelId="{6E9C7C79-DEDD-4C53-A78D-58CC04475179}" type="presParOf" srcId="{E0300C87-9EC1-4CD8-A934-2E30FBB12C4B}" destId="{5BB43A41-3B31-4CE3-9FF5-63DA1916A761}" srcOrd="0" destOrd="0" presId="urn:microsoft.com/office/officeart/2005/8/layout/orgChart1"/>
    <dgm:cxn modelId="{BCFEAAB9-AD6C-4114-A612-50281F972D20}" type="presParOf" srcId="{5BB43A41-3B31-4CE3-9FF5-63DA1916A761}" destId="{083AB459-520A-4941-8D0D-764DECF402B1}" srcOrd="0" destOrd="0" presId="urn:microsoft.com/office/officeart/2005/8/layout/orgChart1"/>
    <dgm:cxn modelId="{0D05DF20-3238-42D3-A51D-E9482F99F4FC}" type="presParOf" srcId="{5BB43A41-3B31-4CE3-9FF5-63DA1916A761}" destId="{737E4BEA-9ED6-4859-A1AC-A042A4C8DA5A}" srcOrd="1" destOrd="0" presId="urn:microsoft.com/office/officeart/2005/8/layout/orgChart1"/>
    <dgm:cxn modelId="{8249538F-1355-4F0C-A52F-49C799FABAB4}" type="presParOf" srcId="{E0300C87-9EC1-4CD8-A934-2E30FBB12C4B}" destId="{1C52235C-EBD2-478F-8AC2-BFB02DAA4B99}" srcOrd="1" destOrd="0" presId="urn:microsoft.com/office/officeart/2005/8/layout/orgChart1"/>
    <dgm:cxn modelId="{7CE70932-EF0B-4790-BBBC-D35097C9CDB5}" type="presParOf" srcId="{E0300C87-9EC1-4CD8-A934-2E30FBB12C4B}" destId="{512BECA5-900B-4D12-9F89-32E13176067A}" srcOrd="2" destOrd="0" presId="urn:microsoft.com/office/officeart/2005/8/layout/orgChart1"/>
    <dgm:cxn modelId="{4C57801A-DE8E-4EFD-B6D7-70F35A5C3E94}" type="presParOf" srcId="{00776B2E-BFE8-44CE-B397-6CFDCCC5D4E6}" destId="{D45D844D-B782-4937-BA1C-7319D9766E2C}" srcOrd="2" destOrd="0" presId="urn:microsoft.com/office/officeart/2005/8/layout/orgChart1"/>
    <dgm:cxn modelId="{B15955F3-6AF5-461E-84DA-42A191C130BE}" type="presParOf" srcId="{3A56C567-0FAF-4A6D-B2D2-0B8D3465669C}" destId="{948DCF87-6F2D-44FC-AF42-BE64743A1401}" srcOrd="2" destOrd="0" presId="urn:microsoft.com/office/officeart/2005/8/layout/orgChart1"/>
    <dgm:cxn modelId="{E3EBF802-3015-4063-8BAE-4E39F2F69449}" type="presParOf" srcId="{948DCF87-6F2D-44FC-AF42-BE64743A1401}" destId="{F0E487EF-13EE-431E-9A6E-674692B79CBC}" srcOrd="0" destOrd="0" presId="urn:microsoft.com/office/officeart/2005/8/layout/orgChart1"/>
    <dgm:cxn modelId="{E6D9589A-A004-40C2-B408-CA2282C3922B}" type="presParOf" srcId="{948DCF87-6F2D-44FC-AF42-BE64743A1401}" destId="{2358129A-5EC3-4666-A61C-BEA320F73FFF}" srcOrd="1" destOrd="0" presId="urn:microsoft.com/office/officeart/2005/8/layout/orgChart1"/>
    <dgm:cxn modelId="{7B802DB2-B654-4B2C-9F64-C012B166FFA4}" type="presParOf" srcId="{2358129A-5EC3-4666-A61C-BEA320F73FFF}" destId="{2F087CA5-CF56-4C49-AD76-AE73C65D7D39}" srcOrd="0" destOrd="0" presId="urn:microsoft.com/office/officeart/2005/8/layout/orgChart1"/>
    <dgm:cxn modelId="{905C97E0-EC58-4015-8893-123F81EEF72F}" type="presParOf" srcId="{2F087CA5-CF56-4C49-AD76-AE73C65D7D39}" destId="{901F1E88-C8FF-4881-A119-28F6B0FB09F3}" srcOrd="0" destOrd="0" presId="urn:microsoft.com/office/officeart/2005/8/layout/orgChart1"/>
    <dgm:cxn modelId="{03ADB5DA-F220-49F2-A02A-D83114B6A6A6}" type="presParOf" srcId="{2F087CA5-CF56-4C49-AD76-AE73C65D7D39}" destId="{6122AD72-E8B1-40A0-97AF-61A81A6EC849}" srcOrd="1" destOrd="0" presId="urn:microsoft.com/office/officeart/2005/8/layout/orgChart1"/>
    <dgm:cxn modelId="{EC124BBC-C1D8-4443-ADA5-00190BB402F9}" type="presParOf" srcId="{2358129A-5EC3-4666-A61C-BEA320F73FFF}" destId="{DD996556-2192-4C30-8E9A-A1ABD01B192E}" srcOrd="1" destOrd="0" presId="urn:microsoft.com/office/officeart/2005/8/layout/orgChart1"/>
    <dgm:cxn modelId="{AE744DDB-277C-4771-BC89-04FAFFEDB1D7}" type="presParOf" srcId="{2358129A-5EC3-4666-A61C-BEA320F73FFF}" destId="{7E235328-8162-4422-9B02-B03936959D14}" srcOrd="2" destOrd="0" presId="urn:microsoft.com/office/officeart/2005/8/layout/orgChart1"/>
    <dgm:cxn modelId="{09078D70-A15F-4785-94C2-40207CF2B2EF}" type="presParOf" srcId="{948DCF87-6F2D-44FC-AF42-BE64743A1401}" destId="{26706369-D185-4D2B-B2DE-9AD1188C9A2F}" srcOrd="2" destOrd="0" presId="urn:microsoft.com/office/officeart/2005/8/layout/orgChart1"/>
    <dgm:cxn modelId="{02345CDC-71F5-4C87-A54A-D7AC20C3E6D9}" type="presParOf" srcId="{948DCF87-6F2D-44FC-AF42-BE64743A1401}" destId="{22E6EDB0-4909-4A7B-BD75-6776A824B38E}" srcOrd="3" destOrd="0" presId="urn:microsoft.com/office/officeart/2005/8/layout/orgChart1"/>
    <dgm:cxn modelId="{711A51F1-D717-41EF-BE80-128D9B168F59}" type="presParOf" srcId="{22E6EDB0-4909-4A7B-BD75-6776A824B38E}" destId="{04F0CB2E-49FE-46E7-8FC0-16B5BA728519}" srcOrd="0" destOrd="0" presId="urn:microsoft.com/office/officeart/2005/8/layout/orgChart1"/>
    <dgm:cxn modelId="{818788DF-91E9-497B-AEA3-41D938D0B8C3}" type="presParOf" srcId="{04F0CB2E-49FE-46E7-8FC0-16B5BA728519}" destId="{83D95541-2949-42C9-8948-7ED166A956C6}" srcOrd="0" destOrd="0" presId="urn:microsoft.com/office/officeart/2005/8/layout/orgChart1"/>
    <dgm:cxn modelId="{95CCE662-3353-4304-A2AB-CF0F15E2A107}" type="presParOf" srcId="{04F0CB2E-49FE-46E7-8FC0-16B5BA728519}" destId="{A18A172C-ABA9-4DAA-9ED9-CC2ADFD62559}" srcOrd="1" destOrd="0" presId="urn:microsoft.com/office/officeart/2005/8/layout/orgChart1"/>
    <dgm:cxn modelId="{694A0A5B-E2DE-4ED9-9303-470B49C0A41B}" type="presParOf" srcId="{22E6EDB0-4909-4A7B-BD75-6776A824B38E}" destId="{030A2603-3910-4E4C-B7DF-B2DA5048B198}" srcOrd="1" destOrd="0" presId="urn:microsoft.com/office/officeart/2005/8/layout/orgChart1"/>
    <dgm:cxn modelId="{5431FB29-08C9-4858-8C1C-FC0C31DB6E9A}" type="presParOf" srcId="{22E6EDB0-4909-4A7B-BD75-6776A824B38E}" destId="{A3BCFB67-CB16-4015-A5E7-97C2D24636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06369-D185-4D2B-B2DE-9AD1188C9A2F}">
      <dsp:nvSpPr>
        <dsp:cNvPr id="0" name=""/>
        <dsp:cNvSpPr/>
      </dsp:nvSpPr>
      <dsp:spPr>
        <a:xfrm>
          <a:off x="4170799" y="1530395"/>
          <a:ext cx="124128" cy="52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55"/>
              </a:lnTo>
              <a:lnTo>
                <a:pt x="124128" y="5233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487EF-13EE-431E-9A6E-674692B79CBC}">
      <dsp:nvSpPr>
        <dsp:cNvPr id="0" name=""/>
        <dsp:cNvSpPr/>
      </dsp:nvSpPr>
      <dsp:spPr>
        <a:xfrm>
          <a:off x="4046670" y="1530395"/>
          <a:ext cx="124128" cy="523355"/>
        </a:xfrm>
        <a:custGeom>
          <a:avLst/>
          <a:gdLst/>
          <a:ahLst/>
          <a:cxnLst/>
          <a:rect l="0" t="0" r="0" b="0"/>
          <a:pathLst>
            <a:path>
              <a:moveTo>
                <a:pt x="124128" y="0"/>
              </a:moveTo>
              <a:lnTo>
                <a:pt x="124128" y="523355"/>
              </a:lnTo>
              <a:lnTo>
                <a:pt x="0" y="5233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CCD56-DE2E-42E1-B3A6-CC8112C3024B}">
      <dsp:nvSpPr>
        <dsp:cNvPr id="0" name=""/>
        <dsp:cNvSpPr/>
      </dsp:nvSpPr>
      <dsp:spPr>
        <a:xfrm>
          <a:off x="7274014" y="3188641"/>
          <a:ext cx="177326" cy="138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47"/>
              </a:lnTo>
              <a:lnTo>
                <a:pt x="177326" y="138314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26C2-B7B7-4B5B-A0AD-49E702839527}">
      <dsp:nvSpPr>
        <dsp:cNvPr id="0" name=""/>
        <dsp:cNvSpPr/>
      </dsp:nvSpPr>
      <dsp:spPr>
        <a:xfrm>
          <a:off x="7274014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ACC74-33C5-49FA-98E7-3F9C21BCFD2D}">
      <dsp:nvSpPr>
        <dsp:cNvPr id="0" name=""/>
        <dsp:cNvSpPr/>
      </dsp:nvSpPr>
      <dsp:spPr>
        <a:xfrm>
          <a:off x="4170799" y="1530395"/>
          <a:ext cx="3576086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3576086" y="943028"/>
              </a:lnTo>
              <a:lnTo>
                <a:pt x="3576086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842-D49A-4E6C-9F5C-018A4DC45EA9}">
      <dsp:nvSpPr>
        <dsp:cNvPr id="0" name=""/>
        <dsp:cNvSpPr/>
      </dsp:nvSpPr>
      <dsp:spPr>
        <a:xfrm>
          <a:off x="4170799" y="1530395"/>
          <a:ext cx="2145651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2145651" y="943028"/>
              </a:lnTo>
              <a:lnTo>
                <a:pt x="2145651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45A94-1525-40A3-AB93-CB3462C4E03A}">
      <dsp:nvSpPr>
        <dsp:cNvPr id="0" name=""/>
        <dsp:cNvSpPr/>
      </dsp:nvSpPr>
      <dsp:spPr>
        <a:xfrm>
          <a:off x="4170799" y="1530395"/>
          <a:ext cx="715217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715217" y="943028"/>
              </a:lnTo>
              <a:lnTo>
                <a:pt x="715217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B5889-B8DF-4556-A19C-74099378D531}">
      <dsp:nvSpPr>
        <dsp:cNvPr id="0" name=""/>
        <dsp:cNvSpPr/>
      </dsp:nvSpPr>
      <dsp:spPr>
        <a:xfrm>
          <a:off x="3455582" y="1530395"/>
          <a:ext cx="715217" cy="1067157"/>
        </a:xfrm>
        <a:custGeom>
          <a:avLst/>
          <a:gdLst/>
          <a:ahLst/>
          <a:cxnLst/>
          <a:rect l="0" t="0" r="0" b="0"/>
          <a:pathLst>
            <a:path>
              <a:moveTo>
                <a:pt x="715217" y="0"/>
              </a:moveTo>
              <a:lnTo>
                <a:pt x="715217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5691F-EF9A-464A-B12E-AA9759F4352B}">
      <dsp:nvSpPr>
        <dsp:cNvPr id="0" name=""/>
        <dsp:cNvSpPr/>
      </dsp:nvSpPr>
      <dsp:spPr>
        <a:xfrm>
          <a:off x="1552276" y="3188641"/>
          <a:ext cx="177326" cy="138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47"/>
              </a:lnTo>
              <a:lnTo>
                <a:pt x="177326" y="138314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9D34E-9D3B-49C2-B05C-03679E061F48}">
      <dsp:nvSpPr>
        <dsp:cNvPr id="0" name=""/>
        <dsp:cNvSpPr/>
      </dsp:nvSpPr>
      <dsp:spPr>
        <a:xfrm>
          <a:off x="1552276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67B9A-3E43-47D7-B0A7-97A1EDB9188C}">
      <dsp:nvSpPr>
        <dsp:cNvPr id="0" name=""/>
        <dsp:cNvSpPr/>
      </dsp:nvSpPr>
      <dsp:spPr>
        <a:xfrm>
          <a:off x="2025147" y="1530395"/>
          <a:ext cx="2145651" cy="1067157"/>
        </a:xfrm>
        <a:custGeom>
          <a:avLst/>
          <a:gdLst/>
          <a:ahLst/>
          <a:cxnLst/>
          <a:rect l="0" t="0" r="0" b="0"/>
          <a:pathLst>
            <a:path>
              <a:moveTo>
                <a:pt x="2145651" y="0"/>
              </a:moveTo>
              <a:lnTo>
                <a:pt x="2145651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2856B-E51D-4F09-9889-EA6B5ED9BA5E}">
      <dsp:nvSpPr>
        <dsp:cNvPr id="0" name=""/>
        <dsp:cNvSpPr/>
      </dsp:nvSpPr>
      <dsp:spPr>
        <a:xfrm>
          <a:off x="121842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8F885-268C-49D6-B854-72C1472E797D}">
      <dsp:nvSpPr>
        <dsp:cNvPr id="0" name=""/>
        <dsp:cNvSpPr/>
      </dsp:nvSpPr>
      <dsp:spPr>
        <a:xfrm>
          <a:off x="594712" y="1530395"/>
          <a:ext cx="3576086" cy="1067157"/>
        </a:xfrm>
        <a:custGeom>
          <a:avLst/>
          <a:gdLst/>
          <a:ahLst/>
          <a:cxnLst/>
          <a:rect l="0" t="0" r="0" b="0"/>
          <a:pathLst>
            <a:path>
              <a:moveTo>
                <a:pt x="3576086" y="0"/>
              </a:moveTo>
              <a:lnTo>
                <a:pt x="3576086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C0136-F48A-424B-B2DD-47C659F94B41}">
      <dsp:nvSpPr>
        <dsp:cNvPr id="0" name=""/>
        <dsp:cNvSpPr/>
      </dsp:nvSpPr>
      <dsp:spPr>
        <a:xfrm>
          <a:off x="3228491" y="1184041"/>
          <a:ext cx="1884615" cy="34635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Exception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228491" y="1184041"/>
        <a:ext cx="1884615" cy="346354"/>
      </dsp:txXfrm>
    </dsp:sp>
    <dsp:sp modelId="{06B46CA2-0967-4D9A-AE91-67A57C005A0C}">
      <dsp:nvSpPr>
        <dsp:cNvPr id="0" name=""/>
        <dsp:cNvSpPr/>
      </dsp:nvSpPr>
      <dsp:spPr>
        <a:xfrm>
          <a:off x="3624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Environment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624" y="2597552"/>
        <a:ext cx="1182177" cy="591088"/>
      </dsp:txXfrm>
    </dsp:sp>
    <dsp:sp modelId="{847635E6-5962-4280-A4A6-E644372D69D1}">
      <dsp:nvSpPr>
        <dsp:cNvPr id="0" name=""/>
        <dsp:cNvSpPr/>
      </dsp:nvSpPr>
      <dsp:spPr>
        <a:xfrm>
          <a:off x="299168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IOError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99168" y="3436898"/>
        <a:ext cx="1182177" cy="591088"/>
      </dsp:txXfrm>
    </dsp:sp>
    <dsp:sp modelId="{E75D0A9E-6838-4EBC-8594-63F68DED9A88}">
      <dsp:nvSpPr>
        <dsp:cNvPr id="0" name=""/>
        <dsp:cNvSpPr/>
      </dsp:nvSpPr>
      <dsp:spPr>
        <a:xfrm>
          <a:off x="1434058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Arithmetic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434058" y="2597552"/>
        <a:ext cx="1182177" cy="591088"/>
      </dsp:txXfrm>
    </dsp:sp>
    <dsp:sp modelId="{E2DDD223-EF83-4E67-BED4-001763811DA9}">
      <dsp:nvSpPr>
        <dsp:cNvPr id="0" name=""/>
        <dsp:cNvSpPr/>
      </dsp:nvSpPr>
      <dsp:spPr>
        <a:xfrm>
          <a:off x="1729603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OverFlow</a:t>
          </a: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29603" y="3436898"/>
        <a:ext cx="1182177" cy="591088"/>
      </dsp:txXfrm>
    </dsp:sp>
    <dsp:sp modelId="{D462CA06-7542-4E2A-A061-C71A808CB80A}">
      <dsp:nvSpPr>
        <dsp:cNvPr id="0" name=""/>
        <dsp:cNvSpPr/>
      </dsp:nvSpPr>
      <dsp:spPr>
        <a:xfrm>
          <a:off x="1729603" y="4276244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ZeroDivision</a:t>
          </a: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29603" y="4276244"/>
        <a:ext cx="1182177" cy="591088"/>
      </dsp:txXfrm>
    </dsp:sp>
    <dsp:sp modelId="{00BBCC4C-F50C-4A10-AE63-849A0AEA8781}">
      <dsp:nvSpPr>
        <dsp:cNvPr id="0" name=""/>
        <dsp:cNvSpPr/>
      </dsp:nvSpPr>
      <dsp:spPr>
        <a:xfrm>
          <a:off x="2864493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Runtime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64493" y="2597552"/>
        <a:ext cx="1182177" cy="591088"/>
      </dsp:txXfrm>
    </dsp:sp>
    <dsp:sp modelId="{493E624A-1685-4D34-B068-71C43AA45D1B}">
      <dsp:nvSpPr>
        <dsp:cNvPr id="0" name=""/>
        <dsp:cNvSpPr/>
      </dsp:nvSpPr>
      <dsp:spPr>
        <a:xfrm>
          <a:off x="4294927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TypeError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294927" y="2597552"/>
        <a:ext cx="1182177" cy="591088"/>
      </dsp:txXfrm>
    </dsp:sp>
    <dsp:sp modelId="{0DF97B4A-9D41-45B9-904D-0EA6A99B2650}">
      <dsp:nvSpPr>
        <dsp:cNvPr id="0" name=""/>
        <dsp:cNvSpPr/>
      </dsp:nvSpPr>
      <dsp:spPr>
        <a:xfrm>
          <a:off x="5725362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ValueError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725362" y="2597552"/>
        <a:ext cx="1182177" cy="591088"/>
      </dsp:txXfrm>
    </dsp:sp>
    <dsp:sp modelId="{095C47A1-C15F-4A50-B3BE-44C2FA2C36BF}">
      <dsp:nvSpPr>
        <dsp:cNvPr id="0" name=""/>
        <dsp:cNvSpPr/>
      </dsp:nvSpPr>
      <dsp:spPr>
        <a:xfrm>
          <a:off x="7155797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LookupError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155797" y="2597552"/>
        <a:ext cx="1182177" cy="591088"/>
      </dsp:txXfrm>
    </dsp:sp>
    <dsp:sp modelId="{F57EF274-4FF7-4AD5-B74A-2240CD1A50FF}">
      <dsp:nvSpPr>
        <dsp:cNvPr id="0" name=""/>
        <dsp:cNvSpPr/>
      </dsp:nvSpPr>
      <dsp:spPr>
        <a:xfrm>
          <a:off x="7451341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IndexError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451341" y="3436898"/>
        <a:ext cx="1182177" cy="591088"/>
      </dsp:txXfrm>
    </dsp:sp>
    <dsp:sp modelId="{083AB459-520A-4941-8D0D-764DECF402B1}">
      <dsp:nvSpPr>
        <dsp:cNvPr id="0" name=""/>
        <dsp:cNvSpPr/>
      </dsp:nvSpPr>
      <dsp:spPr>
        <a:xfrm>
          <a:off x="7451341" y="4276244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KeyError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451341" y="4276244"/>
        <a:ext cx="1182177" cy="591088"/>
      </dsp:txXfrm>
    </dsp:sp>
    <dsp:sp modelId="{901F1E88-C8FF-4881-A119-28F6B0FB09F3}">
      <dsp:nvSpPr>
        <dsp:cNvPr id="0" name=""/>
        <dsp:cNvSpPr/>
      </dsp:nvSpPr>
      <dsp:spPr>
        <a:xfrm>
          <a:off x="2864493" y="1847898"/>
          <a:ext cx="1182177" cy="41170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Warning</a:t>
          </a:r>
        </a:p>
      </dsp:txBody>
      <dsp:txXfrm>
        <a:off x="2864493" y="1847898"/>
        <a:ext cx="1182177" cy="411705"/>
      </dsp:txXfrm>
    </dsp:sp>
    <dsp:sp modelId="{83D95541-2949-42C9-8948-7ED166A956C6}">
      <dsp:nvSpPr>
        <dsp:cNvPr id="0" name=""/>
        <dsp:cNvSpPr/>
      </dsp:nvSpPr>
      <dsp:spPr>
        <a:xfrm>
          <a:off x="4294927" y="1779749"/>
          <a:ext cx="1182177" cy="54800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Standard Error</a:t>
          </a:r>
        </a:p>
      </dsp:txBody>
      <dsp:txXfrm>
        <a:off x="4294927" y="1779749"/>
        <a:ext cx="1182177" cy="548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2024-10-27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30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69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57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8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13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57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9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30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1FB-EB83-4B67-B78E-AD102D3104A1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865B-E033-48C3-ABC6-FA0B86DE2172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AF1A-637C-4783-B284-E6DAE7384977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E9F-79D7-4C17-9A47-F09907EDFE78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FA80-CD11-4B4E-B9E7-DE2BB8119E6E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69EC-D0D0-4BC2-B73D-BD85EF4EC65F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31A-B977-42EA-93E7-DE41373F9128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9B4D-C678-4EEF-BF4B-D1ACCCA8E6A4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B8DA-BD5B-4295-9506-F24ED053AE67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DDC0-CBAB-4385-A908-311B8093CC5D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52F2-7B9A-42D9-9DC0-F83D3173B90C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C9BE-9502-4EF6-8DED-5378DB259B1E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5347-F80A-405C-A6DE-B5C4CBE7D0D6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4521-0ABA-4443-9884-23A7853C93AF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5849-1D7E-4BB8-BDD9-DD9D245FEAE3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9B19-7C34-4E18-A60F-AEA491159AF2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F89D-4CEE-40F5-976B-97999F9C440A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D1FD0B-1BDF-445C-B195-48D6999E0AD1}" type="datetime1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turtle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1454DBE-F51D-111A-A035-90B766FB6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스크립트 방식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4" y="1811273"/>
            <a:ext cx="2816860" cy="303911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983081" y="1971801"/>
            <a:ext cx="2826919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55575" marR="5080" indent="-143510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-40" dirty="0">
                <a:cs typeface="UnDotum"/>
              </a:rPr>
              <a:t>range(30,</a:t>
            </a:r>
            <a:r>
              <a:rPr lang="en-US" altLang="ko-KR" sz="1600" spc="-40" dirty="0">
                <a:cs typeface="UnDotum"/>
              </a:rPr>
              <a:t>10</a:t>
            </a:r>
            <a:r>
              <a:rPr sz="1600" spc="-40" dirty="0">
                <a:cs typeface="UnDotum"/>
              </a:rPr>
              <a:t>00,</a:t>
            </a:r>
            <a:r>
              <a:rPr lang="en-US" altLang="ko-KR" sz="1600" spc="-40" dirty="0">
                <a:cs typeface="UnDotum"/>
              </a:rPr>
              <a:t>2</a:t>
            </a:r>
            <a:r>
              <a:rPr sz="1600" spc="-40" dirty="0">
                <a:cs typeface="UnDotum"/>
              </a:rPr>
              <a:t>0) </a:t>
            </a:r>
            <a:r>
              <a:rPr sz="1600" spc="-135" dirty="0">
                <a:cs typeface="UnDotum"/>
              </a:rPr>
              <a:t>:  </a:t>
            </a:r>
            <a:r>
              <a:rPr sz="1600" spc="20" dirty="0">
                <a:cs typeface="UnDotum"/>
              </a:rPr>
              <a:t>t1.forward(i)</a:t>
            </a:r>
            <a:endParaRPr sz="1600" dirty="0">
              <a:cs typeface="UnDotum"/>
            </a:endParaRPr>
          </a:p>
          <a:p>
            <a:pPr marL="155575">
              <a:lnSpc>
                <a:spcPct val="100000"/>
              </a:lnSpc>
            </a:pPr>
            <a:r>
              <a:rPr sz="1600" spc="-25" dirty="0">
                <a:cs typeface="UnDotum"/>
              </a:rPr>
              <a:t>t1.left(</a:t>
            </a:r>
            <a:r>
              <a:rPr lang="en-US" altLang="ko-KR" sz="1600" spc="-25" dirty="0">
                <a:cs typeface="UnDotum"/>
              </a:rPr>
              <a:t>12</a:t>
            </a:r>
            <a:r>
              <a:rPr sz="1600" spc="-25" dirty="0">
                <a:cs typeface="UnDotum"/>
              </a:rPr>
              <a:t>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06" y="2819400"/>
            <a:ext cx="4313699" cy="325802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그래픽 결과를 </a:t>
            </a:r>
            <a:r>
              <a:rPr lang="ko-KR" altLang="en-US" dirty="0" err="1"/>
              <a:t>코딩하시오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90800"/>
            <a:ext cx="3352800" cy="290461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5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1752600" y="2133600"/>
            <a:ext cx="2826919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import turtle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t1=</a:t>
            </a:r>
            <a:r>
              <a:rPr lang="en-US" sz="1600" spc="65" dirty="0" err="1">
                <a:cs typeface="UnDotum"/>
              </a:rPr>
              <a:t>turtle.Turtle</a:t>
            </a:r>
            <a:r>
              <a:rPr lang="en-US" sz="1600" spc="65" dirty="0">
                <a:cs typeface="UnDotum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for </a:t>
            </a:r>
            <a:r>
              <a:rPr lang="en-US" sz="1600" spc="65" dirty="0" err="1">
                <a:cs typeface="UnDotum"/>
              </a:rPr>
              <a:t>i</a:t>
            </a:r>
            <a:r>
              <a:rPr lang="en-US" sz="1600" spc="65" dirty="0">
                <a:cs typeface="UnDotum"/>
              </a:rPr>
              <a:t> in range(30,300,30) :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  t1.forward(</a:t>
            </a:r>
            <a:r>
              <a:rPr lang="en-US" sz="1600" spc="65" dirty="0" err="1">
                <a:cs typeface="UnDotum"/>
              </a:rPr>
              <a:t>i</a:t>
            </a:r>
            <a:r>
              <a:rPr lang="en-US" sz="1600" spc="65" dirty="0">
                <a:cs typeface="UnDotum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  t1.left(120)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 err="1">
                <a:cs typeface="UnDotum"/>
              </a:rPr>
              <a:t>turtle.done</a:t>
            </a:r>
            <a:r>
              <a:rPr lang="en-US" sz="1600" spc="65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3" y="1811273"/>
            <a:ext cx="6032637" cy="335358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13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" altLang="ko-KR" dirty="0"/>
              <a:t>Module turtle </a:t>
            </a:r>
            <a:r>
              <a:rPr lang="ko-KR" altLang="en-US" dirty="0"/>
              <a:t>사용 용도</a:t>
            </a:r>
          </a:p>
          <a:p>
            <a:pPr lvl="1"/>
            <a:r>
              <a:rPr lang="ko-KR" altLang="en-US" dirty="0"/>
              <a:t>객체 지향적</a:t>
            </a:r>
            <a:r>
              <a:rPr lang="en-US" altLang="ko-KR" dirty="0"/>
              <a:t>, </a:t>
            </a:r>
            <a:r>
              <a:rPr lang="ko-KR" altLang="en-US" dirty="0"/>
              <a:t>절차 지향적으로 그래픽스 표현 지원</a:t>
            </a:r>
          </a:p>
          <a:p>
            <a:pPr lvl="1"/>
            <a:r>
              <a:rPr lang="ko-KR" altLang="en-US" dirty="0"/>
              <a:t>간단한 그래픽 처리 가능</a:t>
            </a:r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사용하면 어떤 </a:t>
            </a:r>
            <a:r>
              <a:rPr lang="ko-KR" altLang="en-US"/>
              <a:t>결과가 나오게 </a:t>
            </a:r>
            <a:r>
              <a:rPr lang="ko-KR" altLang="en-US" dirty="0"/>
              <a:t>할 수 있는지 설명하시오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turtle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method</a:t>
            </a:r>
            <a:r>
              <a:rPr lang="ko-KR" altLang="en-US" sz="4400" b="1" dirty="0">
                <a:solidFill>
                  <a:schemeClr val="bg1"/>
                </a:solidFill>
              </a:rPr>
              <a:t> 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BDB1B8F9-089E-E845-1D2C-4C5645DCF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1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 method</a:t>
            </a:r>
            <a:r>
              <a:rPr lang="ko-KR" altLang="en-US" dirty="0"/>
              <a:t> 이해하기</a:t>
            </a:r>
          </a:p>
          <a:p>
            <a:r>
              <a:rPr lang="en-US" altLang="ko-KR" dirty="0"/>
              <a:t>Turtle </a:t>
            </a:r>
            <a:r>
              <a:rPr lang="ko-KR" altLang="en-US" dirty="0"/>
              <a:t>명령어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00" y="1381432"/>
          <a:ext cx="8390889" cy="49678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0" dirty="0"/>
                        <a:t>forward(n)</a:t>
                      </a:r>
                      <a:endParaRPr sz="1400" b="0" dirty="0">
                        <a:latin typeface="Carlito"/>
                        <a:cs typeface="Carlito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5" dirty="0"/>
                        <a:t>Turtle을 </a:t>
                      </a:r>
                      <a:r>
                        <a:rPr sz="1400" b="0" dirty="0"/>
                        <a:t>앞으로</a:t>
                      </a:r>
                      <a:r>
                        <a:rPr sz="1400" b="0" spc="-245" dirty="0"/>
                        <a:t> </a:t>
                      </a:r>
                      <a:r>
                        <a:rPr sz="1400" b="0" dirty="0"/>
                        <a:t>n 만큼</a:t>
                      </a:r>
                      <a:endParaRPr sz="1400" b="0"/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0" dirty="0"/>
                        <a:t>이동시킴</a:t>
                      </a:r>
                      <a:endParaRPr sz="1400" b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/>
                        <a:t>begin_fill()</a:t>
                      </a:r>
                      <a:r>
                        <a:rPr sz="1400" b="0" spc="-35" dirty="0"/>
                        <a:t> </a:t>
                      </a:r>
                      <a:r>
                        <a:rPr sz="1400" b="0" dirty="0"/>
                        <a:t>...</a:t>
                      </a:r>
                      <a:endParaRPr sz="1400" b="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-5" dirty="0"/>
                        <a:t>end_fill()</a:t>
                      </a:r>
                      <a:endParaRPr sz="1400" b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dirty="0"/>
                        <a:t>도형을</a:t>
                      </a:r>
                      <a:r>
                        <a:rPr sz="1400" b="0" spc="-130" dirty="0"/>
                        <a:t> </a:t>
                      </a:r>
                      <a:r>
                        <a:rPr sz="1400" b="0" dirty="0"/>
                        <a:t>현재</a:t>
                      </a:r>
                      <a:r>
                        <a:rPr sz="1400" b="0" spc="-120" dirty="0"/>
                        <a:t> </a:t>
                      </a:r>
                      <a:r>
                        <a:rPr sz="1400" b="0" dirty="0"/>
                        <a:t>색으로</a:t>
                      </a:r>
                      <a:r>
                        <a:rPr sz="1400" b="0" spc="-125" dirty="0"/>
                        <a:t> </a:t>
                      </a:r>
                      <a:r>
                        <a:rPr sz="1400" b="0" dirty="0"/>
                        <a:t>채움</a:t>
                      </a:r>
                      <a:endParaRPr sz="1400" b="0" dirty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/>
                        <a:t>left(n)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05" dirty="0"/>
                        <a:t> </a:t>
                      </a:r>
                      <a:r>
                        <a:rPr sz="1400" dirty="0"/>
                        <a:t>왼쪽으로</a:t>
                      </a:r>
                      <a:endParaRPr sz="14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/>
                        <a:t>n </a:t>
                      </a:r>
                      <a:r>
                        <a:rPr sz="1400" spc="5" dirty="0"/>
                        <a:t>도</a:t>
                      </a:r>
                      <a:r>
                        <a:rPr sz="1400" spc="-140" dirty="0"/>
                        <a:t> </a:t>
                      </a:r>
                      <a:r>
                        <a:rPr sz="1400" dirty="0"/>
                        <a:t>회전시킴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5" dirty="0"/>
                        <a:t>xcor()</a:t>
                      </a:r>
                      <a:endParaRPr sz="140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/>
                        <a:t>ycor()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/>
                        <a:t>현재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x와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y좌표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값을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반환</a:t>
                      </a: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right(n)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오른쪽으로</a:t>
                      </a:r>
                      <a:endParaRPr sz="14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/>
                        <a:t>n 도</a:t>
                      </a:r>
                      <a:r>
                        <a:rPr sz="1400" spc="-135" dirty="0"/>
                        <a:t> </a:t>
                      </a:r>
                      <a:r>
                        <a:rPr sz="1400" dirty="0"/>
                        <a:t>회전시킴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699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15" dirty="0"/>
                        <a:t>e</a:t>
                      </a:r>
                      <a:r>
                        <a:rPr sz="1400" dirty="0"/>
                        <a:t>tx</a:t>
                      </a:r>
                      <a:r>
                        <a:rPr sz="1400" spc="-10" dirty="0"/>
                        <a:t>(</a:t>
                      </a:r>
                      <a:r>
                        <a:rPr sz="1400" dirty="0"/>
                        <a:t>a)  </a:t>
                      </a:r>
                      <a:r>
                        <a:rPr sz="1400" spc="-5" dirty="0"/>
                        <a:t>s</a:t>
                      </a:r>
                      <a:r>
                        <a:rPr sz="1400" spc="-15" dirty="0"/>
                        <a:t>e</a:t>
                      </a:r>
                      <a:r>
                        <a:rPr sz="1400" dirty="0"/>
                        <a:t>t</a:t>
                      </a:r>
                      <a:r>
                        <a:rPr sz="1400" spc="-5" dirty="0"/>
                        <a:t>y</a:t>
                      </a:r>
                      <a:r>
                        <a:rPr sz="1400" spc="-10" dirty="0"/>
                        <a:t>(b)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/>
                        <a:t>X와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y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좌표로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각각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값을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설정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/>
                        <a:t>pu() </a:t>
                      </a:r>
                      <a:r>
                        <a:rPr sz="1400" spc="-5" dirty="0"/>
                        <a:t>or</a:t>
                      </a:r>
                      <a:r>
                        <a:rPr sz="1400" dirty="0"/>
                        <a:t> </a:t>
                      </a:r>
                      <a:r>
                        <a:rPr sz="1400" spc="-10" dirty="0"/>
                        <a:t>penup()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 marR="75374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pen up  </a:t>
                      </a:r>
                      <a:r>
                        <a:rPr sz="1400" dirty="0"/>
                        <a:t>(그리기를</a:t>
                      </a:r>
                      <a:r>
                        <a:rPr sz="1400" spc="-200" dirty="0"/>
                        <a:t> </a:t>
                      </a:r>
                      <a:r>
                        <a:rPr sz="1400" dirty="0"/>
                        <a:t>멈춤)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goto(x,y)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/>
                        <a:t>주어진 </a:t>
                      </a:r>
                      <a:r>
                        <a:rPr sz="1400" spc="-5" dirty="0"/>
                        <a:t>(x,y) </a:t>
                      </a:r>
                      <a:r>
                        <a:rPr sz="1400" dirty="0"/>
                        <a:t>좌표로</a:t>
                      </a:r>
                      <a:r>
                        <a:rPr sz="1400" spc="-240" dirty="0"/>
                        <a:t> </a:t>
                      </a:r>
                      <a:r>
                        <a:rPr sz="1400" dirty="0"/>
                        <a:t>이동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/>
                        <a:t>pd() </a:t>
                      </a:r>
                      <a:r>
                        <a:rPr sz="1400" spc="-5" dirty="0"/>
                        <a:t>or</a:t>
                      </a:r>
                      <a:r>
                        <a:rPr sz="1400" spc="-20" dirty="0"/>
                        <a:t> </a:t>
                      </a:r>
                      <a:r>
                        <a:rPr sz="1400" spc="-5" dirty="0"/>
                        <a:t>pendown()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 marR="75374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pen down  </a:t>
                      </a:r>
                      <a:r>
                        <a:rPr sz="1400" dirty="0"/>
                        <a:t>(그리기를</a:t>
                      </a:r>
                      <a:r>
                        <a:rPr sz="1400" spc="-200" dirty="0"/>
                        <a:t> </a:t>
                      </a:r>
                      <a:r>
                        <a:rPr sz="1400" dirty="0"/>
                        <a:t>시작)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write( </a:t>
                      </a:r>
                      <a:r>
                        <a:rPr sz="1400" dirty="0"/>
                        <a:t>...</a:t>
                      </a:r>
                      <a:r>
                        <a:rPr sz="1400" spc="-55" dirty="0"/>
                        <a:t> </a:t>
                      </a:r>
                      <a:r>
                        <a:rPr sz="1400" dirty="0"/>
                        <a:t>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write("Hello",False,align="center",font=("Times  ",20,"bold"))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color(c)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현재 색을</a:t>
                      </a:r>
                      <a:r>
                        <a:rPr sz="1400" spc="-240" dirty="0"/>
                        <a:t> </a:t>
                      </a:r>
                      <a:r>
                        <a:rPr sz="1400" dirty="0"/>
                        <a:t>설정함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circle(r)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반지름이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r인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원을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그림</a:t>
                      </a:r>
                      <a:endParaRPr sz="14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/>
                        <a:t>circle(50,180)</a:t>
                      </a:r>
                      <a:r>
                        <a:rPr sz="1400" spc="15" dirty="0"/>
                        <a:t> </a:t>
                      </a:r>
                      <a:r>
                        <a:rPr sz="1400" dirty="0"/>
                        <a:t># 호를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그릴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때는</a:t>
                      </a:r>
                      <a:r>
                        <a:rPr sz="1400" spc="-110" dirty="0"/>
                        <a:t> </a:t>
                      </a:r>
                      <a:r>
                        <a:rPr sz="1400" spc="-10" dirty="0"/>
                        <a:t>circle을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활용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width(n)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펜의 굵기를</a:t>
                      </a:r>
                      <a:r>
                        <a:rPr sz="1400" spc="-250" dirty="0"/>
                        <a:t> </a:t>
                      </a:r>
                      <a:r>
                        <a:rPr sz="1400" dirty="0"/>
                        <a:t>결정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/>
                        <a:t>ht()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05" dirty="0"/>
                        <a:t> </a:t>
                      </a:r>
                      <a:r>
                        <a:rPr sz="1400" dirty="0"/>
                        <a:t>숨김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9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speed('fastest')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빠르게 처리하기</a:t>
                      </a:r>
                      <a:r>
                        <a:rPr sz="1400" spc="-254" dirty="0"/>
                        <a:t> </a:t>
                      </a:r>
                      <a:r>
                        <a:rPr sz="1400" dirty="0"/>
                        <a:t>위함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done()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 marR="120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프로그래밍</a:t>
                      </a:r>
                      <a:r>
                        <a:rPr sz="1400" spc="-140" dirty="0"/>
                        <a:t> </a:t>
                      </a:r>
                      <a:r>
                        <a:rPr sz="1400" dirty="0"/>
                        <a:t>종료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되었을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때,</a:t>
                      </a:r>
                      <a:r>
                        <a:rPr sz="1400" spc="-15" dirty="0"/>
                        <a:t> </a:t>
                      </a:r>
                      <a:r>
                        <a:rPr sz="1400" dirty="0"/>
                        <a:t>항상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프로그래밍  의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마지막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줄에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위치해야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함</a:t>
                      </a: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9220084-5579-094C-9890-2FBD0FE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altLang="ko-KR" dirty="0"/>
              <a:t>Turtle methods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3701" y="1568958"/>
            <a:ext cx="2796540" cy="2941320"/>
          </a:xfrm>
          <a:custGeom>
            <a:avLst/>
            <a:gdLst/>
            <a:ahLst/>
            <a:cxnLst/>
            <a:rect l="l" t="t" r="r" b="b"/>
            <a:pathLst>
              <a:path w="2796540" h="2941320">
                <a:moveTo>
                  <a:pt x="0" y="335533"/>
                </a:moveTo>
                <a:lnTo>
                  <a:pt x="3638" y="285955"/>
                </a:lnTo>
                <a:lnTo>
                  <a:pt x="14207" y="238633"/>
                </a:lnTo>
                <a:lnTo>
                  <a:pt x="31189" y="194088"/>
                </a:lnTo>
                <a:lnTo>
                  <a:pt x="54063" y="152839"/>
                </a:lnTo>
                <a:lnTo>
                  <a:pt x="82311" y="115406"/>
                </a:lnTo>
                <a:lnTo>
                  <a:pt x="115414" y="82306"/>
                </a:lnTo>
                <a:lnTo>
                  <a:pt x="152852" y="54060"/>
                </a:lnTo>
                <a:lnTo>
                  <a:pt x="194108" y="31188"/>
                </a:lnTo>
                <a:lnTo>
                  <a:pt x="238661" y="14207"/>
                </a:lnTo>
                <a:lnTo>
                  <a:pt x="285993" y="3638"/>
                </a:lnTo>
                <a:lnTo>
                  <a:pt x="335584" y="0"/>
                </a:lnTo>
                <a:lnTo>
                  <a:pt x="2461006" y="0"/>
                </a:lnTo>
                <a:lnTo>
                  <a:pt x="2510584" y="3638"/>
                </a:lnTo>
                <a:lnTo>
                  <a:pt x="2557906" y="14207"/>
                </a:lnTo>
                <a:lnTo>
                  <a:pt x="2602451" y="31188"/>
                </a:lnTo>
                <a:lnTo>
                  <a:pt x="2643700" y="54060"/>
                </a:lnTo>
                <a:lnTo>
                  <a:pt x="2681133" y="82306"/>
                </a:lnTo>
                <a:lnTo>
                  <a:pt x="2714233" y="115406"/>
                </a:lnTo>
                <a:lnTo>
                  <a:pt x="2742479" y="152839"/>
                </a:lnTo>
                <a:lnTo>
                  <a:pt x="2765351" y="194088"/>
                </a:lnTo>
                <a:lnTo>
                  <a:pt x="2782332" y="238633"/>
                </a:lnTo>
                <a:lnTo>
                  <a:pt x="2792901" y="285955"/>
                </a:lnTo>
                <a:lnTo>
                  <a:pt x="2796540" y="335533"/>
                </a:lnTo>
                <a:lnTo>
                  <a:pt x="2796540" y="2605785"/>
                </a:lnTo>
                <a:lnTo>
                  <a:pt x="2792901" y="2655364"/>
                </a:lnTo>
                <a:lnTo>
                  <a:pt x="2782332" y="2702686"/>
                </a:lnTo>
                <a:lnTo>
                  <a:pt x="2765351" y="2747231"/>
                </a:lnTo>
                <a:lnTo>
                  <a:pt x="2742479" y="2788480"/>
                </a:lnTo>
                <a:lnTo>
                  <a:pt x="2714233" y="2825913"/>
                </a:lnTo>
                <a:lnTo>
                  <a:pt x="2681133" y="2859013"/>
                </a:lnTo>
                <a:lnTo>
                  <a:pt x="2643700" y="2887259"/>
                </a:lnTo>
                <a:lnTo>
                  <a:pt x="2602451" y="2910131"/>
                </a:lnTo>
                <a:lnTo>
                  <a:pt x="2557906" y="2927112"/>
                </a:lnTo>
                <a:lnTo>
                  <a:pt x="2510584" y="2937681"/>
                </a:lnTo>
                <a:lnTo>
                  <a:pt x="2461006" y="2941319"/>
                </a:lnTo>
                <a:lnTo>
                  <a:pt x="335584" y="2941319"/>
                </a:lnTo>
                <a:lnTo>
                  <a:pt x="285993" y="2937681"/>
                </a:lnTo>
                <a:lnTo>
                  <a:pt x="238661" y="2927112"/>
                </a:lnTo>
                <a:lnTo>
                  <a:pt x="194108" y="2910131"/>
                </a:lnTo>
                <a:lnTo>
                  <a:pt x="152852" y="2887259"/>
                </a:lnTo>
                <a:lnTo>
                  <a:pt x="115414" y="2859013"/>
                </a:lnTo>
                <a:lnTo>
                  <a:pt x="82311" y="2825913"/>
                </a:lnTo>
                <a:lnTo>
                  <a:pt x="54063" y="2788480"/>
                </a:lnTo>
                <a:lnTo>
                  <a:pt x="31189" y="2747231"/>
                </a:lnTo>
                <a:lnTo>
                  <a:pt x="14207" y="2702686"/>
                </a:lnTo>
                <a:lnTo>
                  <a:pt x="3638" y="2655364"/>
                </a:lnTo>
                <a:lnTo>
                  <a:pt x="0" y="2605785"/>
                </a:lnTo>
                <a:lnTo>
                  <a:pt x="0" y="33553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819" y="1710639"/>
            <a:ext cx="2868981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cs typeface="UnDotum"/>
              </a:rPr>
              <a:t>## </a:t>
            </a:r>
            <a:r>
              <a:rPr sz="1600" spc="50" dirty="0">
                <a:cs typeface="UnDotum"/>
              </a:rPr>
              <a:t>draw </a:t>
            </a:r>
            <a:r>
              <a:rPr sz="1600" spc="-25" dirty="0">
                <a:cs typeface="UnDotum"/>
              </a:rPr>
              <a:t>star</a:t>
            </a:r>
            <a:r>
              <a:rPr sz="1600" spc="165" dirty="0">
                <a:cs typeface="UnDotum"/>
              </a:rPr>
              <a:t> </a:t>
            </a:r>
            <a:r>
              <a:rPr sz="1600" spc="-10" dirty="0">
                <a:cs typeface="UnDotum"/>
              </a:rPr>
              <a:t>shape</a:t>
            </a:r>
            <a:endParaRPr sz="1600" dirty="0">
              <a:cs typeface="UnDotum"/>
            </a:endParaRPr>
          </a:p>
          <a:p>
            <a:pPr marL="12700" marR="504190">
              <a:lnSpc>
                <a:spcPct val="200000"/>
              </a:lnSpc>
              <a:spcBef>
                <a:spcPts val="5"/>
              </a:spcBef>
            </a:pPr>
            <a:r>
              <a:rPr sz="1600" spc="65" dirty="0">
                <a:cs typeface="UnDotum"/>
              </a:rPr>
              <a:t>import </a:t>
            </a:r>
            <a:r>
              <a:rPr sz="1600" spc="35" dirty="0">
                <a:cs typeface="UnDotum"/>
              </a:rPr>
              <a:t>turtle  </a:t>
            </a:r>
            <a:br>
              <a:rPr lang="en-US" sz="1600" spc="35" dirty="0">
                <a:cs typeface="UnDotum"/>
              </a:rPr>
            </a:b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</a:t>
            </a:r>
            <a:r>
              <a:rPr sz="1600" spc="150" dirty="0">
                <a:cs typeface="UnDotum"/>
              </a:rPr>
              <a:t> </a:t>
            </a:r>
            <a:r>
              <a:rPr sz="1600" dirty="0">
                <a:cs typeface="UnDotum"/>
              </a:rPr>
              <a:t>range(5):</a:t>
            </a:r>
          </a:p>
          <a:p>
            <a:pPr marL="297180">
              <a:lnSpc>
                <a:spcPct val="100000"/>
              </a:lnSpc>
            </a:pPr>
            <a:r>
              <a:rPr sz="1600" spc="15" dirty="0">
                <a:cs typeface="UnDotum"/>
              </a:rPr>
              <a:t>turtle.forward(200)</a:t>
            </a:r>
            <a:endParaRPr sz="1600" dirty="0">
              <a:cs typeface="UnDotum"/>
            </a:endParaRPr>
          </a:p>
          <a:p>
            <a:pPr marL="297180">
              <a:lnSpc>
                <a:spcPct val="100000"/>
              </a:lnSpc>
            </a:pPr>
            <a:r>
              <a:rPr sz="1600" spc="10" dirty="0">
                <a:cs typeface="UnDotum"/>
              </a:rPr>
              <a:t>turtle.right(144)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4918" y="1917889"/>
            <a:ext cx="3681981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D90C05-AACB-1143-833A-A8346D737183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선으로 별 모양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1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3701" y="1568958"/>
            <a:ext cx="2940050" cy="3240405"/>
          </a:xfrm>
          <a:custGeom>
            <a:avLst/>
            <a:gdLst/>
            <a:ahLst/>
            <a:cxnLst/>
            <a:rect l="l" t="t" r="r" b="b"/>
            <a:pathLst>
              <a:path w="2940050" h="3240404">
                <a:moveTo>
                  <a:pt x="0" y="352805"/>
                </a:moveTo>
                <a:lnTo>
                  <a:pt x="3220" y="304938"/>
                </a:lnTo>
                <a:lnTo>
                  <a:pt x="12601" y="259027"/>
                </a:lnTo>
                <a:lnTo>
                  <a:pt x="27722" y="215491"/>
                </a:lnTo>
                <a:lnTo>
                  <a:pt x="48163" y="174751"/>
                </a:lnTo>
                <a:lnTo>
                  <a:pt x="73503" y="137230"/>
                </a:lnTo>
                <a:lnTo>
                  <a:pt x="103324" y="103346"/>
                </a:lnTo>
                <a:lnTo>
                  <a:pt x="137203" y="73521"/>
                </a:lnTo>
                <a:lnTo>
                  <a:pt x="174721" y="48175"/>
                </a:lnTo>
                <a:lnTo>
                  <a:pt x="215459" y="27729"/>
                </a:lnTo>
                <a:lnTo>
                  <a:pt x="258994" y="12604"/>
                </a:lnTo>
                <a:lnTo>
                  <a:pt x="304908" y="3221"/>
                </a:lnTo>
                <a:lnTo>
                  <a:pt x="352780" y="0"/>
                </a:lnTo>
                <a:lnTo>
                  <a:pt x="2586990" y="0"/>
                </a:lnTo>
                <a:lnTo>
                  <a:pt x="2634857" y="3221"/>
                </a:lnTo>
                <a:lnTo>
                  <a:pt x="2680768" y="12604"/>
                </a:lnTo>
                <a:lnTo>
                  <a:pt x="2724304" y="27729"/>
                </a:lnTo>
                <a:lnTo>
                  <a:pt x="2765044" y="48175"/>
                </a:lnTo>
                <a:lnTo>
                  <a:pt x="2802565" y="73521"/>
                </a:lnTo>
                <a:lnTo>
                  <a:pt x="2836449" y="103346"/>
                </a:lnTo>
                <a:lnTo>
                  <a:pt x="2866274" y="137230"/>
                </a:lnTo>
                <a:lnTo>
                  <a:pt x="2891620" y="174751"/>
                </a:lnTo>
                <a:lnTo>
                  <a:pt x="2912066" y="215491"/>
                </a:lnTo>
                <a:lnTo>
                  <a:pt x="2927191" y="259027"/>
                </a:lnTo>
                <a:lnTo>
                  <a:pt x="2936574" y="304938"/>
                </a:lnTo>
                <a:lnTo>
                  <a:pt x="2939796" y="352805"/>
                </a:lnTo>
                <a:lnTo>
                  <a:pt x="2939796" y="2887217"/>
                </a:lnTo>
                <a:lnTo>
                  <a:pt x="2936574" y="2935085"/>
                </a:lnTo>
                <a:lnTo>
                  <a:pt x="2927191" y="2980996"/>
                </a:lnTo>
                <a:lnTo>
                  <a:pt x="2912066" y="3024532"/>
                </a:lnTo>
                <a:lnTo>
                  <a:pt x="2891620" y="3065271"/>
                </a:lnTo>
                <a:lnTo>
                  <a:pt x="2866274" y="3102793"/>
                </a:lnTo>
                <a:lnTo>
                  <a:pt x="2836449" y="3136677"/>
                </a:lnTo>
                <a:lnTo>
                  <a:pt x="2802565" y="3166502"/>
                </a:lnTo>
                <a:lnTo>
                  <a:pt x="2765044" y="3191848"/>
                </a:lnTo>
                <a:lnTo>
                  <a:pt x="2724304" y="3212294"/>
                </a:lnTo>
                <a:lnTo>
                  <a:pt x="2680768" y="3227419"/>
                </a:lnTo>
                <a:lnTo>
                  <a:pt x="2634857" y="3236802"/>
                </a:lnTo>
                <a:lnTo>
                  <a:pt x="2586990" y="3240023"/>
                </a:lnTo>
                <a:lnTo>
                  <a:pt x="352780" y="3240023"/>
                </a:lnTo>
                <a:lnTo>
                  <a:pt x="304908" y="3236802"/>
                </a:lnTo>
                <a:lnTo>
                  <a:pt x="258994" y="3227419"/>
                </a:lnTo>
                <a:lnTo>
                  <a:pt x="215459" y="3212294"/>
                </a:lnTo>
                <a:lnTo>
                  <a:pt x="174721" y="3191848"/>
                </a:lnTo>
                <a:lnTo>
                  <a:pt x="137203" y="3166502"/>
                </a:lnTo>
                <a:lnTo>
                  <a:pt x="103324" y="3136677"/>
                </a:lnTo>
                <a:lnTo>
                  <a:pt x="73503" y="3102793"/>
                </a:lnTo>
                <a:lnTo>
                  <a:pt x="48163" y="3065272"/>
                </a:lnTo>
                <a:lnTo>
                  <a:pt x="27722" y="3024532"/>
                </a:lnTo>
                <a:lnTo>
                  <a:pt x="12601" y="2980996"/>
                </a:lnTo>
                <a:lnTo>
                  <a:pt x="3220" y="2935085"/>
                </a:lnTo>
                <a:lnTo>
                  <a:pt x="0" y="2887217"/>
                </a:lnTo>
                <a:lnTo>
                  <a:pt x="0" y="352805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036" y="1788667"/>
            <a:ext cx="2353564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7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5080">
              <a:lnSpc>
                <a:spcPct val="200000"/>
              </a:lnSpc>
            </a:pPr>
            <a:r>
              <a:rPr sz="1600" spc="35" dirty="0">
                <a:cs typeface="UnDotum"/>
              </a:rPr>
              <a:t>t </a:t>
            </a:r>
            <a:r>
              <a:rPr sz="1600" spc="155" dirty="0">
                <a:cs typeface="UnDotum"/>
              </a:rPr>
              <a:t>=</a:t>
            </a:r>
            <a:r>
              <a:rPr sz="1600" spc="85" dirty="0">
                <a:cs typeface="UnDotum"/>
              </a:rPr>
              <a:t> </a:t>
            </a:r>
            <a:r>
              <a:rPr sz="1600" spc="5" dirty="0">
                <a:cs typeface="UnDotum"/>
              </a:rPr>
              <a:t>turtle.Pen()  </a:t>
            </a:r>
            <a:r>
              <a:rPr sz="1600" dirty="0">
                <a:cs typeface="UnDotum"/>
              </a:rPr>
              <a:t>t.color("blue")  </a:t>
            </a:r>
            <a:r>
              <a:rPr sz="1600" spc="10" dirty="0">
                <a:cs typeface="UnDotum"/>
              </a:rPr>
              <a:t>t.begin_fill()</a:t>
            </a:r>
            <a:endParaRPr sz="1600" dirty="0">
              <a:cs typeface="UnDotum"/>
            </a:endParaRPr>
          </a:p>
          <a:p>
            <a:pPr marL="12700" marR="426084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cs typeface="UnDotum"/>
              </a:rPr>
              <a:t>t.c</a:t>
            </a:r>
            <a:r>
              <a:rPr sz="1600" spc="25" dirty="0">
                <a:cs typeface="UnDotum"/>
              </a:rPr>
              <a:t>i</a:t>
            </a:r>
            <a:r>
              <a:rPr sz="1600" spc="5" dirty="0">
                <a:cs typeface="UnDotum"/>
              </a:rPr>
              <a:t>r</a:t>
            </a:r>
            <a:r>
              <a:rPr sz="1600" spc="-5" dirty="0">
                <a:cs typeface="UnDotum"/>
              </a:rPr>
              <a:t>cle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5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dirty="0">
                <a:cs typeface="UnDotum"/>
              </a:rPr>
              <a:t>t.end_fill()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8371" y="2081783"/>
            <a:ext cx="4507991" cy="397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A1DAF6-3D33-5249-99BC-B1EADFF9D818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색상있는</a:t>
            </a:r>
            <a:r>
              <a:rPr lang="ko-KR" altLang="en-US" dirty="0"/>
              <a:t> 원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Module turtle </a:t>
            </a:r>
            <a:r>
              <a:rPr lang="ko-KR" altLang="en-US" dirty="0"/>
              <a:t>사용 용도 이해하기</a:t>
            </a:r>
          </a:p>
          <a:p>
            <a:r>
              <a:rPr lang="en-US" altLang="ko-KR" dirty="0"/>
              <a:t>Module turtle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744" y="2017776"/>
            <a:ext cx="3442970" cy="3307079"/>
          </a:xfrm>
          <a:custGeom>
            <a:avLst/>
            <a:gdLst/>
            <a:ahLst/>
            <a:cxnLst/>
            <a:rect l="l" t="t" r="r" b="b"/>
            <a:pathLst>
              <a:path w="3442970" h="3307079">
                <a:moveTo>
                  <a:pt x="0" y="1653540"/>
                </a:moveTo>
                <a:lnTo>
                  <a:pt x="684" y="1606459"/>
                </a:lnTo>
                <a:lnTo>
                  <a:pt x="2724" y="1559705"/>
                </a:lnTo>
                <a:lnTo>
                  <a:pt x="6103" y="1513294"/>
                </a:lnTo>
                <a:lnTo>
                  <a:pt x="10802" y="1467244"/>
                </a:lnTo>
                <a:lnTo>
                  <a:pt x="16802" y="1421572"/>
                </a:lnTo>
                <a:lnTo>
                  <a:pt x="24087" y="1376296"/>
                </a:lnTo>
                <a:lnTo>
                  <a:pt x="32637" y="1331433"/>
                </a:lnTo>
                <a:lnTo>
                  <a:pt x="42434" y="1287001"/>
                </a:lnTo>
                <a:lnTo>
                  <a:pt x="53460" y="1243017"/>
                </a:lnTo>
                <a:lnTo>
                  <a:pt x="65698" y="1199499"/>
                </a:lnTo>
                <a:lnTo>
                  <a:pt x="79128" y="1156463"/>
                </a:lnTo>
                <a:lnTo>
                  <a:pt x="93733" y="1113928"/>
                </a:lnTo>
                <a:lnTo>
                  <a:pt x="109495" y="1071910"/>
                </a:lnTo>
                <a:lnTo>
                  <a:pt x="126395" y="1030428"/>
                </a:lnTo>
                <a:lnTo>
                  <a:pt x="144415" y="989499"/>
                </a:lnTo>
                <a:lnTo>
                  <a:pt x="163538" y="949140"/>
                </a:lnTo>
                <a:lnTo>
                  <a:pt x="183744" y="909369"/>
                </a:lnTo>
                <a:lnTo>
                  <a:pt x="205017" y="870202"/>
                </a:lnTo>
                <a:lnTo>
                  <a:pt x="227336" y="831659"/>
                </a:lnTo>
                <a:lnTo>
                  <a:pt x="250686" y="793755"/>
                </a:lnTo>
                <a:lnTo>
                  <a:pt x="275046" y="756508"/>
                </a:lnTo>
                <a:lnTo>
                  <a:pt x="300400" y="719937"/>
                </a:lnTo>
                <a:lnTo>
                  <a:pt x="326728" y="684058"/>
                </a:lnTo>
                <a:lnTo>
                  <a:pt x="354014" y="648888"/>
                </a:lnTo>
                <a:lnTo>
                  <a:pt x="382238" y="614446"/>
                </a:lnTo>
                <a:lnTo>
                  <a:pt x="411383" y="580748"/>
                </a:lnTo>
                <a:lnTo>
                  <a:pt x="441430" y="547813"/>
                </a:lnTo>
                <a:lnTo>
                  <a:pt x="472361" y="515657"/>
                </a:lnTo>
                <a:lnTo>
                  <a:pt x="504158" y="484298"/>
                </a:lnTo>
                <a:lnTo>
                  <a:pt x="536803" y="453754"/>
                </a:lnTo>
                <a:lnTo>
                  <a:pt x="570277" y="424041"/>
                </a:lnTo>
                <a:lnTo>
                  <a:pt x="604564" y="395178"/>
                </a:lnTo>
                <a:lnTo>
                  <a:pt x="639643" y="367181"/>
                </a:lnTo>
                <a:lnTo>
                  <a:pt x="675498" y="340069"/>
                </a:lnTo>
                <a:lnTo>
                  <a:pt x="712110" y="313858"/>
                </a:lnTo>
                <a:lnTo>
                  <a:pt x="749460" y="288567"/>
                </a:lnTo>
                <a:lnTo>
                  <a:pt x="787532" y="264212"/>
                </a:lnTo>
                <a:lnTo>
                  <a:pt x="826306" y="240811"/>
                </a:lnTo>
                <a:lnTo>
                  <a:pt x="865764" y="218382"/>
                </a:lnTo>
                <a:lnTo>
                  <a:pt x="905889" y="196941"/>
                </a:lnTo>
                <a:lnTo>
                  <a:pt x="946661" y="176507"/>
                </a:lnTo>
                <a:lnTo>
                  <a:pt x="988064" y="157096"/>
                </a:lnTo>
                <a:lnTo>
                  <a:pt x="1030079" y="138727"/>
                </a:lnTo>
                <a:lnTo>
                  <a:pt x="1072687" y="121417"/>
                </a:lnTo>
                <a:lnTo>
                  <a:pt x="1115870" y="105182"/>
                </a:lnTo>
                <a:lnTo>
                  <a:pt x="1159611" y="90041"/>
                </a:lnTo>
                <a:lnTo>
                  <a:pt x="1203891" y="76011"/>
                </a:lnTo>
                <a:lnTo>
                  <a:pt x="1248691" y="63110"/>
                </a:lnTo>
                <a:lnTo>
                  <a:pt x="1293995" y="51355"/>
                </a:lnTo>
                <a:lnTo>
                  <a:pt x="1339783" y="40762"/>
                </a:lnTo>
                <a:lnTo>
                  <a:pt x="1386038" y="31351"/>
                </a:lnTo>
                <a:lnTo>
                  <a:pt x="1432741" y="23138"/>
                </a:lnTo>
                <a:lnTo>
                  <a:pt x="1479874" y="16141"/>
                </a:lnTo>
                <a:lnTo>
                  <a:pt x="1527420" y="10376"/>
                </a:lnTo>
                <a:lnTo>
                  <a:pt x="1575359" y="5863"/>
                </a:lnTo>
                <a:lnTo>
                  <a:pt x="1623674" y="2617"/>
                </a:lnTo>
                <a:lnTo>
                  <a:pt x="1672346" y="657"/>
                </a:lnTo>
                <a:lnTo>
                  <a:pt x="1721358" y="0"/>
                </a:lnTo>
                <a:lnTo>
                  <a:pt x="1770369" y="657"/>
                </a:lnTo>
                <a:lnTo>
                  <a:pt x="1819041" y="2617"/>
                </a:lnTo>
                <a:lnTo>
                  <a:pt x="1867356" y="5863"/>
                </a:lnTo>
                <a:lnTo>
                  <a:pt x="1915295" y="10376"/>
                </a:lnTo>
                <a:lnTo>
                  <a:pt x="1962841" y="16141"/>
                </a:lnTo>
                <a:lnTo>
                  <a:pt x="2009974" y="23138"/>
                </a:lnTo>
                <a:lnTo>
                  <a:pt x="2056677" y="31351"/>
                </a:lnTo>
                <a:lnTo>
                  <a:pt x="2102932" y="40762"/>
                </a:lnTo>
                <a:lnTo>
                  <a:pt x="2148720" y="51355"/>
                </a:lnTo>
                <a:lnTo>
                  <a:pt x="2194024" y="63110"/>
                </a:lnTo>
                <a:lnTo>
                  <a:pt x="2238824" y="76011"/>
                </a:lnTo>
                <a:lnTo>
                  <a:pt x="2283104" y="90041"/>
                </a:lnTo>
                <a:lnTo>
                  <a:pt x="2326845" y="105182"/>
                </a:lnTo>
                <a:lnTo>
                  <a:pt x="2370028" y="121417"/>
                </a:lnTo>
                <a:lnTo>
                  <a:pt x="2412636" y="138727"/>
                </a:lnTo>
                <a:lnTo>
                  <a:pt x="2454651" y="157096"/>
                </a:lnTo>
                <a:lnTo>
                  <a:pt x="2496054" y="176507"/>
                </a:lnTo>
                <a:lnTo>
                  <a:pt x="2536826" y="196941"/>
                </a:lnTo>
                <a:lnTo>
                  <a:pt x="2576951" y="218382"/>
                </a:lnTo>
                <a:lnTo>
                  <a:pt x="2616409" y="240811"/>
                </a:lnTo>
                <a:lnTo>
                  <a:pt x="2655183" y="264212"/>
                </a:lnTo>
                <a:lnTo>
                  <a:pt x="2693255" y="288567"/>
                </a:lnTo>
                <a:lnTo>
                  <a:pt x="2730605" y="313858"/>
                </a:lnTo>
                <a:lnTo>
                  <a:pt x="2767217" y="340069"/>
                </a:lnTo>
                <a:lnTo>
                  <a:pt x="2803072" y="367181"/>
                </a:lnTo>
                <a:lnTo>
                  <a:pt x="2838151" y="395178"/>
                </a:lnTo>
                <a:lnTo>
                  <a:pt x="2872438" y="424041"/>
                </a:lnTo>
                <a:lnTo>
                  <a:pt x="2905912" y="453754"/>
                </a:lnTo>
                <a:lnTo>
                  <a:pt x="2938557" y="484298"/>
                </a:lnTo>
                <a:lnTo>
                  <a:pt x="2970354" y="515657"/>
                </a:lnTo>
                <a:lnTo>
                  <a:pt x="3001285" y="547813"/>
                </a:lnTo>
                <a:lnTo>
                  <a:pt x="3031332" y="580748"/>
                </a:lnTo>
                <a:lnTo>
                  <a:pt x="3060477" y="614446"/>
                </a:lnTo>
                <a:lnTo>
                  <a:pt x="3088701" y="648888"/>
                </a:lnTo>
                <a:lnTo>
                  <a:pt x="3115987" y="684058"/>
                </a:lnTo>
                <a:lnTo>
                  <a:pt x="3142315" y="719937"/>
                </a:lnTo>
                <a:lnTo>
                  <a:pt x="3167669" y="756508"/>
                </a:lnTo>
                <a:lnTo>
                  <a:pt x="3192029" y="793755"/>
                </a:lnTo>
                <a:lnTo>
                  <a:pt x="3215379" y="831659"/>
                </a:lnTo>
                <a:lnTo>
                  <a:pt x="3237698" y="870202"/>
                </a:lnTo>
                <a:lnTo>
                  <a:pt x="3258971" y="909369"/>
                </a:lnTo>
                <a:lnTo>
                  <a:pt x="3279177" y="949140"/>
                </a:lnTo>
                <a:lnTo>
                  <a:pt x="3298300" y="989499"/>
                </a:lnTo>
                <a:lnTo>
                  <a:pt x="3316320" y="1030428"/>
                </a:lnTo>
                <a:lnTo>
                  <a:pt x="3333220" y="1071910"/>
                </a:lnTo>
                <a:lnTo>
                  <a:pt x="3348982" y="1113928"/>
                </a:lnTo>
                <a:lnTo>
                  <a:pt x="3363587" y="1156463"/>
                </a:lnTo>
                <a:lnTo>
                  <a:pt x="3377017" y="1199499"/>
                </a:lnTo>
                <a:lnTo>
                  <a:pt x="3389255" y="1243017"/>
                </a:lnTo>
                <a:lnTo>
                  <a:pt x="3400281" y="1287001"/>
                </a:lnTo>
                <a:lnTo>
                  <a:pt x="3410078" y="1331433"/>
                </a:lnTo>
                <a:lnTo>
                  <a:pt x="3418628" y="1376296"/>
                </a:lnTo>
                <a:lnTo>
                  <a:pt x="3425913" y="1421572"/>
                </a:lnTo>
                <a:lnTo>
                  <a:pt x="3431913" y="1467244"/>
                </a:lnTo>
                <a:lnTo>
                  <a:pt x="3436612" y="1513294"/>
                </a:lnTo>
                <a:lnTo>
                  <a:pt x="3439991" y="1559705"/>
                </a:lnTo>
                <a:lnTo>
                  <a:pt x="3442031" y="1606459"/>
                </a:lnTo>
                <a:lnTo>
                  <a:pt x="3442716" y="1653540"/>
                </a:lnTo>
                <a:lnTo>
                  <a:pt x="3442031" y="1700620"/>
                </a:lnTo>
                <a:lnTo>
                  <a:pt x="3439991" y="1747374"/>
                </a:lnTo>
                <a:lnTo>
                  <a:pt x="3436612" y="1793785"/>
                </a:lnTo>
                <a:lnTo>
                  <a:pt x="3431913" y="1839835"/>
                </a:lnTo>
                <a:lnTo>
                  <a:pt x="3425913" y="1885507"/>
                </a:lnTo>
                <a:lnTo>
                  <a:pt x="3418628" y="1930783"/>
                </a:lnTo>
                <a:lnTo>
                  <a:pt x="3410078" y="1975646"/>
                </a:lnTo>
                <a:lnTo>
                  <a:pt x="3400281" y="2020078"/>
                </a:lnTo>
                <a:lnTo>
                  <a:pt x="3389255" y="2064062"/>
                </a:lnTo>
                <a:lnTo>
                  <a:pt x="3377017" y="2107580"/>
                </a:lnTo>
                <a:lnTo>
                  <a:pt x="3363587" y="2150616"/>
                </a:lnTo>
                <a:lnTo>
                  <a:pt x="3348982" y="2193151"/>
                </a:lnTo>
                <a:lnTo>
                  <a:pt x="3333220" y="2235169"/>
                </a:lnTo>
                <a:lnTo>
                  <a:pt x="3316320" y="2276651"/>
                </a:lnTo>
                <a:lnTo>
                  <a:pt x="3298300" y="2317580"/>
                </a:lnTo>
                <a:lnTo>
                  <a:pt x="3279177" y="2357939"/>
                </a:lnTo>
                <a:lnTo>
                  <a:pt x="3258971" y="2397710"/>
                </a:lnTo>
                <a:lnTo>
                  <a:pt x="3237698" y="2436877"/>
                </a:lnTo>
                <a:lnTo>
                  <a:pt x="3215379" y="2475420"/>
                </a:lnTo>
                <a:lnTo>
                  <a:pt x="3192029" y="2513324"/>
                </a:lnTo>
                <a:lnTo>
                  <a:pt x="3167669" y="2550571"/>
                </a:lnTo>
                <a:lnTo>
                  <a:pt x="3142315" y="2587142"/>
                </a:lnTo>
                <a:lnTo>
                  <a:pt x="3115987" y="2623021"/>
                </a:lnTo>
                <a:lnTo>
                  <a:pt x="3088701" y="2658191"/>
                </a:lnTo>
                <a:lnTo>
                  <a:pt x="3060477" y="2692633"/>
                </a:lnTo>
                <a:lnTo>
                  <a:pt x="3031332" y="2726331"/>
                </a:lnTo>
                <a:lnTo>
                  <a:pt x="3001285" y="2759266"/>
                </a:lnTo>
                <a:lnTo>
                  <a:pt x="2970354" y="2791422"/>
                </a:lnTo>
                <a:lnTo>
                  <a:pt x="2938557" y="2822781"/>
                </a:lnTo>
                <a:lnTo>
                  <a:pt x="2905912" y="2853325"/>
                </a:lnTo>
                <a:lnTo>
                  <a:pt x="2872438" y="2883038"/>
                </a:lnTo>
                <a:lnTo>
                  <a:pt x="2838151" y="2911901"/>
                </a:lnTo>
                <a:lnTo>
                  <a:pt x="2803072" y="2939898"/>
                </a:lnTo>
                <a:lnTo>
                  <a:pt x="2767217" y="2967010"/>
                </a:lnTo>
                <a:lnTo>
                  <a:pt x="2730605" y="2993221"/>
                </a:lnTo>
                <a:lnTo>
                  <a:pt x="2693255" y="3018512"/>
                </a:lnTo>
                <a:lnTo>
                  <a:pt x="2655183" y="3042867"/>
                </a:lnTo>
                <a:lnTo>
                  <a:pt x="2616409" y="3066268"/>
                </a:lnTo>
                <a:lnTo>
                  <a:pt x="2576951" y="3088697"/>
                </a:lnTo>
                <a:lnTo>
                  <a:pt x="2536826" y="3110138"/>
                </a:lnTo>
                <a:lnTo>
                  <a:pt x="2496054" y="3130572"/>
                </a:lnTo>
                <a:lnTo>
                  <a:pt x="2454651" y="3149983"/>
                </a:lnTo>
                <a:lnTo>
                  <a:pt x="2412636" y="3168352"/>
                </a:lnTo>
                <a:lnTo>
                  <a:pt x="2370028" y="3185662"/>
                </a:lnTo>
                <a:lnTo>
                  <a:pt x="2326845" y="3201897"/>
                </a:lnTo>
                <a:lnTo>
                  <a:pt x="2283104" y="3217038"/>
                </a:lnTo>
                <a:lnTo>
                  <a:pt x="2238824" y="3231068"/>
                </a:lnTo>
                <a:lnTo>
                  <a:pt x="2194024" y="3243969"/>
                </a:lnTo>
                <a:lnTo>
                  <a:pt x="2148720" y="3255724"/>
                </a:lnTo>
                <a:lnTo>
                  <a:pt x="2102932" y="3266317"/>
                </a:lnTo>
                <a:lnTo>
                  <a:pt x="2056677" y="3275728"/>
                </a:lnTo>
                <a:lnTo>
                  <a:pt x="2009974" y="3283941"/>
                </a:lnTo>
                <a:lnTo>
                  <a:pt x="1962841" y="3290938"/>
                </a:lnTo>
                <a:lnTo>
                  <a:pt x="1915295" y="3296703"/>
                </a:lnTo>
                <a:lnTo>
                  <a:pt x="1867356" y="3301216"/>
                </a:lnTo>
                <a:lnTo>
                  <a:pt x="1819041" y="3304462"/>
                </a:lnTo>
                <a:lnTo>
                  <a:pt x="1770369" y="3306422"/>
                </a:lnTo>
                <a:lnTo>
                  <a:pt x="1721358" y="3307079"/>
                </a:lnTo>
                <a:lnTo>
                  <a:pt x="1672346" y="3306422"/>
                </a:lnTo>
                <a:lnTo>
                  <a:pt x="1623674" y="3304462"/>
                </a:lnTo>
                <a:lnTo>
                  <a:pt x="1575359" y="3301216"/>
                </a:lnTo>
                <a:lnTo>
                  <a:pt x="1527420" y="3296703"/>
                </a:lnTo>
                <a:lnTo>
                  <a:pt x="1479874" y="3290938"/>
                </a:lnTo>
                <a:lnTo>
                  <a:pt x="1432741" y="3283941"/>
                </a:lnTo>
                <a:lnTo>
                  <a:pt x="1386038" y="3275728"/>
                </a:lnTo>
                <a:lnTo>
                  <a:pt x="1339783" y="3266317"/>
                </a:lnTo>
                <a:lnTo>
                  <a:pt x="1293995" y="3255724"/>
                </a:lnTo>
                <a:lnTo>
                  <a:pt x="1248691" y="3243969"/>
                </a:lnTo>
                <a:lnTo>
                  <a:pt x="1203891" y="3231068"/>
                </a:lnTo>
                <a:lnTo>
                  <a:pt x="1159611" y="3217038"/>
                </a:lnTo>
                <a:lnTo>
                  <a:pt x="1115870" y="3201897"/>
                </a:lnTo>
                <a:lnTo>
                  <a:pt x="1072687" y="3185662"/>
                </a:lnTo>
                <a:lnTo>
                  <a:pt x="1030079" y="3168352"/>
                </a:lnTo>
                <a:lnTo>
                  <a:pt x="988064" y="3149983"/>
                </a:lnTo>
                <a:lnTo>
                  <a:pt x="946661" y="3130572"/>
                </a:lnTo>
                <a:lnTo>
                  <a:pt x="905889" y="3110138"/>
                </a:lnTo>
                <a:lnTo>
                  <a:pt x="865764" y="3088697"/>
                </a:lnTo>
                <a:lnTo>
                  <a:pt x="826306" y="3066268"/>
                </a:lnTo>
                <a:lnTo>
                  <a:pt x="787532" y="3042867"/>
                </a:lnTo>
                <a:lnTo>
                  <a:pt x="749460" y="3018512"/>
                </a:lnTo>
                <a:lnTo>
                  <a:pt x="712110" y="2993221"/>
                </a:lnTo>
                <a:lnTo>
                  <a:pt x="675498" y="2967010"/>
                </a:lnTo>
                <a:lnTo>
                  <a:pt x="639643" y="2939898"/>
                </a:lnTo>
                <a:lnTo>
                  <a:pt x="604564" y="2911901"/>
                </a:lnTo>
                <a:lnTo>
                  <a:pt x="570277" y="2883038"/>
                </a:lnTo>
                <a:lnTo>
                  <a:pt x="536803" y="2853325"/>
                </a:lnTo>
                <a:lnTo>
                  <a:pt x="504158" y="2822781"/>
                </a:lnTo>
                <a:lnTo>
                  <a:pt x="472361" y="2791422"/>
                </a:lnTo>
                <a:lnTo>
                  <a:pt x="441430" y="2759266"/>
                </a:lnTo>
                <a:lnTo>
                  <a:pt x="411383" y="2726331"/>
                </a:lnTo>
                <a:lnTo>
                  <a:pt x="382238" y="2692633"/>
                </a:lnTo>
                <a:lnTo>
                  <a:pt x="354014" y="2658191"/>
                </a:lnTo>
                <a:lnTo>
                  <a:pt x="326728" y="2623021"/>
                </a:lnTo>
                <a:lnTo>
                  <a:pt x="300400" y="2587142"/>
                </a:lnTo>
                <a:lnTo>
                  <a:pt x="275046" y="2550571"/>
                </a:lnTo>
                <a:lnTo>
                  <a:pt x="250686" y="2513324"/>
                </a:lnTo>
                <a:lnTo>
                  <a:pt x="227336" y="2475420"/>
                </a:lnTo>
                <a:lnTo>
                  <a:pt x="205017" y="2436877"/>
                </a:lnTo>
                <a:lnTo>
                  <a:pt x="183744" y="2397710"/>
                </a:lnTo>
                <a:lnTo>
                  <a:pt x="163538" y="2357939"/>
                </a:lnTo>
                <a:lnTo>
                  <a:pt x="144415" y="2317580"/>
                </a:lnTo>
                <a:lnTo>
                  <a:pt x="126395" y="2276651"/>
                </a:lnTo>
                <a:lnTo>
                  <a:pt x="109495" y="2235169"/>
                </a:lnTo>
                <a:lnTo>
                  <a:pt x="93733" y="2193151"/>
                </a:lnTo>
                <a:lnTo>
                  <a:pt x="79128" y="2150616"/>
                </a:lnTo>
                <a:lnTo>
                  <a:pt x="65698" y="2107580"/>
                </a:lnTo>
                <a:lnTo>
                  <a:pt x="53460" y="2064062"/>
                </a:lnTo>
                <a:lnTo>
                  <a:pt x="42434" y="2020078"/>
                </a:lnTo>
                <a:lnTo>
                  <a:pt x="32637" y="1975646"/>
                </a:lnTo>
                <a:lnTo>
                  <a:pt x="24087" y="1930783"/>
                </a:lnTo>
                <a:lnTo>
                  <a:pt x="16802" y="1885507"/>
                </a:lnTo>
                <a:lnTo>
                  <a:pt x="10802" y="1839835"/>
                </a:lnTo>
                <a:lnTo>
                  <a:pt x="6103" y="1793785"/>
                </a:lnTo>
                <a:lnTo>
                  <a:pt x="2724" y="1747374"/>
                </a:lnTo>
                <a:lnTo>
                  <a:pt x="684" y="1700620"/>
                </a:lnTo>
                <a:lnTo>
                  <a:pt x="0" y="1653540"/>
                </a:lnTo>
                <a:close/>
              </a:path>
            </a:pathLst>
          </a:custGeom>
          <a:ln w="12191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1832" y="2017776"/>
            <a:ext cx="3441700" cy="3307079"/>
          </a:xfrm>
          <a:custGeom>
            <a:avLst/>
            <a:gdLst/>
            <a:ahLst/>
            <a:cxnLst/>
            <a:rect l="l" t="t" r="r" b="b"/>
            <a:pathLst>
              <a:path w="3441700" h="3307079">
                <a:moveTo>
                  <a:pt x="0" y="1653540"/>
                </a:moveTo>
                <a:lnTo>
                  <a:pt x="683" y="1606459"/>
                </a:lnTo>
                <a:lnTo>
                  <a:pt x="2723" y="1559705"/>
                </a:lnTo>
                <a:lnTo>
                  <a:pt x="6101" y="1513294"/>
                </a:lnTo>
                <a:lnTo>
                  <a:pt x="10798" y="1467244"/>
                </a:lnTo>
                <a:lnTo>
                  <a:pt x="16797" y="1421572"/>
                </a:lnTo>
                <a:lnTo>
                  <a:pt x="24079" y="1376296"/>
                </a:lnTo>
                <a:lnTo>
                  <a:pt x="32625" y="1331433"/>
                </a:lnTo>
                <a:lnTo>
                  <a:pt x="42419" y="1287001"/>
                </a:lnTo>
                <a:lnTo>
                  <a:pt x="53442" y="1243017"/>
                </a:lnTo>
                <a:lnTo>
                  <a:pt x="65675" y="1199499"/>
                </a:lnTo>
                <a:lnTo>
                  <a:pt x="79101" y="1156463"/>
                </a:lnTo>
                <a:lnTo>
                  <a:pt x="93701" y="1113928"/>
                </a:lnTo>
                <a:lnTo>
                  <a:pt x="109457" y="1071910"/>
                </a:lnTo>
                <a:lnTo>
                  <a:pt x="126351" y="1030428"/>
                </a:lnTo>
                <a:lnTo>
                  <a:pt x="144365" y="989499"/>
                </a:lnTo>
                <a:lnTo>
                  <a:pt x="163480" y="949140"/>
                </a:lnTo>
                <a:lnTo>
                  <a:pt x="183679" y="909369"/>
                </a:lnTo>
                <a:lnTo>
                  <a:pt x="204943" y="870202"/>
                </a:lnTo>
                <a:lnTo>
                  <a:pt x="227255" y="831659"/>
                </a:lnTo>
                <a:lnTo>
                  <a:pt x="250595" y="793755"/>
                </a:lnTo>
                <a:lnTo>
                  <a:pt x="274946" y="756508"/>
                </a:lnTo>
                <a:lnTo>
                  <a:pt x="300290" y="719937"/>
                </a:lnTo>
                <a:lnTo>
                  <a:pt x="326609" y="684058"/>
                </a:lnTo>
                <a:lnTo>
                  <a:pt x="353883" y="648888"/>
                </a:lnTo>
                <a:lnTo>
                  <a:pt x="382096" y="614446"/>
                </a:lnTo>
                <a:lnTo>
                  <a:pt x="411229" y="580748"/>
                </a:lnTo>
                <a:lnTo>
                  <a:pt x="441264" y="547813"/>
                </a:lnTo>
                <a:lnTo>
                  <a:pt x="472183" y="515657"/>
                </a:lnTo>
                <a:lnTo>
                  <a:pt x="503967" y="484298"/>
                </a:lnTo>
                <a:lnTo>
                  <a:pt x="536599" y="453754"/>
                </a:lnTo>
                <a:lnTo>
                  <a:pt x="570060" y="424041"/>
                </a:lnTo>
                <a:lnTo>
                  <a:pt x="604332" y="395178"/>
                </a:lnTo>
                <a:lnTo>
                  <a:pt x="639396" y="367181"/>
                </a:lnTo>
                <a:lnTo>
                  <a:pt x="675236" y="340069"/>
                </a:lnTo>
                <a:lnTo>
                  <a:pt x="711832" y="313858"/>
                </a:lnTo>
                <a:lnTo>
                  <a:pt x="749167" y="288567"/>
                </a:lnTo>
                <a:lnTo>
                  <a:pt x="787222" y="264212"/>
                </a:lnTo>
                <a:lnTo>
                  <a:pt x="825979" y="240811"/>
                </a:lnTo>
                <a:lnTo>
                  <a:pt x="865420" y="218382"/>
                </a:lnTo>
                <a:lnTo>
                  <a:pt x="905526" y="196941"/>
                </a:lnTo>
                <a:lnTo>
                  <a:pt x="946281" y="176507"/>
                </a:lnTo>
                <a:lnTo>
                  <a:pt x="987665" y="157096"/>
                </a:lnTo>
                <a:lnTo>
                  <a:pt x="1029660" y="138727"/>
                </a:lnTo>
                <a:lnTo>
                  <a:pt x="1072248" y="121417"/>
                </a:lnTo>
                <a:lnTo>
                  <a:pt x="1115411" y="105182"/>
                </a:lnTo>
                <a:lnTo>
                  <a:pt x="1159131" y="90041"/>
                </a:lnTo>
                <a:lnTo>
                  <a:pt x="1203390" y="76011"/>
                </a:lnTo>
                <a:lnTo>
                  <a:pt x="1248170" y="63110"/>
                </a:lnTo>
                <a:lnTo>
                  <a:pt x="1293451" y="51355"/>
                </a:lnTo>
                <a:lnTo>
                  <a:pt x="1339217" y="40762"/>
                </a:lnTo>
                <a:lnTo>
                  <a:pt x="1385449" y="31351"/>
                </a:lnTo>
                <a:lnTo>
                  <a:pt x="1432129" y="23138"/>
                </a:lnTo>
                <a:lnTo>
                  <a:pt x="1479238" y="16141"/>
                </a:lnTo>
                <a:lnTo>
                  <a:pt x="1526759" y="10376"/>
                </a:lnTo>
                <a:lnTo>
                  <a:pt x="1574674" y="5863"/>
                </a:lnTo>
                <a:lnTo>
                  <a:pt x="1622963" y="2617"/>
                </a:lnTo>
                <a:lnTo>
                  <a:pt x="1671610" y="657"/>
                </a:lnTo>
                <a:lnTo>
                  <a:pt x="1720595" y="0"/>
                </a:lnTo>
                <a:lnTo>
                  <a:pt x="1769581" y="657"/>
                </a:lnTo>
                <a:lnTo>
                  <a:pt x="1818228" y="2617"/>
                </a:lnTo>
                <a:lnTo>
                  <a:pt x="1866517" y="5863"/>
                </a:lnTo>
                <a:lnTo>
                  <a:pt x="1914432" y="10376"/>
                </a:lnTo>
                <a:lnTo>
                  <a:pt x="1961953" y="16141"/>
                </a:lnTo>
                <a:lnTo>
                  <a:pt x="2009062" y="23138"/>
                </a:lnTo>
                <a:lnTo>
                  <a:pt x="2055742" y="31351"/>
                </a:lnTo>
                <a:lnTo>
                  <a:pt x="2101974" y="40762"/>
                </a:lnTo>
                <a:lnTo>
                  <a:pt x="2147740" y="51355"/>
                </a:lnTo>
                <a:lnTo>
                  <a:pt x="2193021" y="63110"/>
                </a:lnTo>
                <a:lnTo>
                  <a:pt x="2237801" y="76011"/>
                </a:lnTo>
                <a:lnTo>
                  <a:pt x="2282060" y="90041"/>
                </a:lnTo>
                <a:lnTo>
                  <a:pt x="2325780" y="105182"/>
                </a:lnTo>
                <a:lnTo>
                  <a:pt x="2368943" y="121417"/>
                </a:lnTo>
                <a:lnTo>
                  <a:pt x="2411531" y="138727"/>
                </a:lnTo>
                <a:lnTo>
                  <a:pt x="2453526" y="157096"/>
                </a:lnTo>
                <a:lnTo>
                  <a:pt x="2494910" y="176507"/>
                </a:lnTo>
                <a:lnTo>
                  <a:pt x="2535665" y="196941"/>
                </a:lnTo>
                <a:lnTo>
                  <a:pt x="2575771" y="218382"/>
                </a:lnTo>
                <a:lnTo>
                  <a:pt x="2615212" y="240811"/>
                </a:lnTo>
                <a:lnTo>
                  <a:pt x="2653969" y="264212"/>
                </a:lnTo>
                <a:lnTo>
                  <a:pt x="2692024" y="288567"/>
                </a:lnTo>
                <a:lnTo>
                  <a:pt x="2729359" y="313858"/>
                </a:lnTo>
                <a:lnTo>
                  <a:pt x="2765955" y="340069"/>
                </a:lnTo>
                <a:lnTo>
                  <a:pt x="2801795" y="367181"/>
                </a:lnTo>
                <a:lnTo>
                  <a:pt x="2836859" y="395178"/>
                </a:lnTo>
                <a:lnTo>
                  <a:pt x="2871131" y="424041"/>
                </a:lnTo>
                <a:lnTo>
                  <a:pt x="2904592" y="453754"/>
                </a:lnTo>
                <a:lnTo>
                  <a:pt x="2937224" y="484298"/>
                </a:lnTo>
                <a:lnTo>
                  <a:pt x="2969008" y="515657"/>
                </a:lnTo>
                <a:lnTo>
                  <a:pt x="2999927" y="547813"/>
                </a:lnTo>
                <a:lnTo>
                  <a:pt x="3029962" y="580748"/>
                </a:lnTo>
                <a:lnTo>
                  <a:pt x="3059095" y="614446"/>
                </a:lnTo>
                <a:lnTo>
                  <a:pt x="3087308" y="648888"/>
                </a:lnTo>
                <a:lnTo>
                  <a:pt x="3114582" y="684058"/>
                </a:lnTo>
                <a:lnTo>
                  <a:pt x="3140901" y="719937"/>
                </a:lnTo>
                <a:lnTo>
                  <a:pt x="3166245" y="756508"/>
                </a:lnTo>
                <a:lnTo>
                  <a:pt x="3190596" y="793755"/>
                </a:lnTo>
                <a:lnTo>
                  <a:pt x="3213936" y="831659"/>
                </a:lnTo>
                <a:lnTo>
                  <a:pt x="3236248" y="870202"/>
                </a:lnTo>
                <a:lnTo>
                  <a:pt x="3257512" y="909369"/>
                </a:lnTo>
                <a:lnTo>
                  <a:pt x="3277711" y="949140"/>
                </a:lnTo>
                <a:lnTo>
                  <a:pt x="3296826" y="989499"/>
                </a:lnTo>
                <a:lnTo>
                  <a:pt x="3314840" y="1030428"/>
                </a:lnTo>
                <a:lnTo>
                  <a:pt x="3331734" y="1071910"/>
                </a:lnTo>
                <a:lnTo>
                  <a:pt x="3347490" y="1113928"/>
                </a:lnTo>
                <a:lnTo>
                  <a:pt x="3362090" y="1156463"/>
                </a:lnTo>
                <a:lnTo>
                  <a:pt x="3375516" y="1199499"/>
                </a:lnTo>
                <a:lnTo>
                  <a:pt x="3387749" y="1243017"/>
                </a:lnTo>
                <a:lnTo>
                  <a:pt x="3398772" y="1287001"/>
                </a:lnTo>
                <a:lnTo>
                  <a:pt x="3408566" y="1331433"/>
                </a:lnTo>
                <a:lnTo>
                  <a:pt x="3417112" y="1376296"/>
                </a:lnTo>
                <a:lnTo>
                  <a:pt x="3424394" y="1421572"/>
                </a:lnTo>
                <a:lnTo>
                  <a:pt x="3430393" y="1467244"/>
                </a:lnTo>
                <a:lnTo>
                  <a:pt x="3435090" y="1513294"/>
                </a:lnTo>
                <a:lnTo>
                  <a:pt x="3438468" y="1559705"/>
                </a:lnTo>
                <a:lnTo>
                  <a:pt x="3440508" y="1606459"/>
                </a:lnTo>
                <a:lnTo>
                  <a:pt x="3441191" y="1653540"/>
                </a:lnTo>
                <a:lnTo>
                  <a:pt x="3440508" y="1700620"/>
                </a:lnTo>
                <a:lnTo>
                  <a:pt x="3438468" y="1747374"/>
                </a:lnTo>
                <a:lnTo>
                  <a:pt x="3435090" y="1793785"/>
                </a:lnTo>
                <a:lnTo>
                  <a:pt x="3430393" y="1839835"/>
                </a:lnTo>
                <a:lnTo>
                  <a:pt x="3424394" y="1885507"/>
                </a:lnTo>
                <a:lnTo>
                  <a:pt x="3417112" y="1930783"/>
                </a:lnTo>
                <a:lnTo>
                  <a:pt x="3408566" y="1975646"/>
                </a:lnTo>
                <a:lnTo>
                  <a:pt x="3398772" y="2020078"/>
                </a:lnTo>
                <a:lnTo>
                  <a:pt x="3387749" y="2064062"/>
                </a:lnTo>
                <a:lnTo>
                  <a:pt x="3375516" y="2107580"/>
                </a:lnTo>
                <a:lnTo>
                  <a:pt x="3362090" y="2150616"/>
                </a:lnTo>
                <a:lnTo>
                  <a:pt x="3347490" y="2193151"/>
                </a:lnTo>
                <a:lnTo>
                  <a:pt x="3331734" y="2235169"/>
                </a:lnTo>
                <a:lnTo>
                  <a:pt x="3314840" y="2276651"/>
                </a:lnTo>
                <a:lnTo>
                  <a:pt x="3296826" y="2317580"/>
                </a:lnTo>
                <a:lnTo>
                  <a:pt x="3277711" y="2357939"/>
                </a:lnTo>
                <a:lnTo>
                  <a:pt x="3257512" y="2397710"/>
                </a:lnTo>
                <a:lnTo>
                  <a:pt x="3236248" y="2436877"/>
                </a:lnTo>
                <a:lnTo>
                  <a:pt x="3213936" y="2475420"/>
                </a:lnTo>
                <a:lnTo>
                  <a:pt x="3190596" y="2513324"/>
                </a:lnTo>
                <a:lnTo>
                  <a:pt x="3166245" y="2550571"/>
                </a:lnTo>
                <a:lnTo>
                  <a:pt x="3140901" y="2587142"/>
                </a:lnTo>
                <a:lnTo>
                  <a:pt x="3114582" y="2623021"/>
                </a:lnTo>
                <a:lnTo>
                  <a:pt x="3087308" y="2658191"/>
                </a:lnTo>
                <a:lnTo>
                  <a:pt x="3059095" y="2692633"/>
                </a:lnTo>
                <a:lnTo>
                  <a:pt x="3029962" y="2726331"/>
                </a:lnTo>
                <a:lnTo>
                  <a:pt x="2999927" y="2759266"/>
                </a:lnTo>
                <a:lnTo>
                  <a:pt x="2969008" y="2791422"/>
                </a:lnTo>
                <a:lnTo>
                  <a:pt x="2937224" y="2822781"/>
                </a:lnTo>
                <a:lnTo>
                  <a:pt x="2904592" y="2853325"/>
                </a:lnTo>
                <a:lnTo>
                  <a:pt x="2871131" y="2883038"/>
                </a:lnTo>
                <a:lnTo>
                  <a:pt x="2836859" y="2911901"/>
                </a:lnTo>
                <a:lnTo>
                  <a:pt x="2801795" y="2939898"/>
                </a:lnTo>
                <a:lnTo>
                  <a:pt x="2765955" y="2967010"/>
                </a:lnTo>
                <a:lnTo>
                  <a:pt x="2729359" y="2993221"/>
                </a:lnTo>
                <a:lnTo>
                  <a:pt x="2692024" y="3018512"/>
                </a:lnTo>
                <a:lnTo>
                  <a:pt x="2653969" y="3042867"/>
                </a:lnTo>
                <a:lnTo>
                  <a:pt x="2615212" y="3066268"/>
                </a:lnTo>
                <a:lnTo>
                  <a:pt x="2575771" y="3088697"/>
                </a:lnTo>
                <a:lnTo>
                  <a:pt x="2535665" y="3110138"/>
                </a:lnTo>
                <a:lnTo>
                  <a:pt x="2494910" y="3130572"/>
                </a:lnTo>
                <a:lnTo>
                  <a:pt x="2453526" y="3149983"/>
                </a:lnTo>
                <a:lnTo>
                  <a:pt x="2411531" y="3168352"/>
                </a:lnTo>
                <a:lnTo>
                  <a:pt x="2368943" y="3185662"/>
                </a:lnTo>
                <a:lnTo>
                  <a:pt x="2325780" y="3201897"/>
                </a:lnTo>
                <a:lnTo>
                  <a:pt x="2282060" y="3217038"/>
                </a:lnTo>
                <a:lnTo>
                  <a:pt x="2237801" y="3231068"/>
                </a:lnTo>
                <a:lnTo>
                  <a:pt x="2193021" y="3243969"/>
                </a:lnTo>
                <a:lnTo>
                  <a:pt x="2147740" y="3255724"/>
                </a:lnTo>
                <a:lnTo>
                  <a:pt x="2101974" y="3266317"/>
                </a:lnTo>
                <a:lnTo>
                  <a:pt x="2055742" y="3275728"/>
                </a:lnTo>
                <a:lnTo>
                  <a:pt x="2009062" y="3283941"/>
                </a:lnTo>
                <a:lnTo>
                  <a:pt x="1961953" y="3290938"/>
                </a:lnTo>
                <a:lnTo>
                  <a:pt x="1914432" y="3296703"/>
                </a:lnTo>
                <a:lnTo>
                  <a:pt x="1866517" y="3301216"/>
                </a:lnTo>
                <a:lnTo>
                  <a:pt x="1818228" y="3304462"/>
                </a:lnTo>
                <a:lnTo>
                  <a:pt x="1769581" y="3306422"/>
                </a:lnTo>
                <a:lnTo>
                  <a:pt x="1720595" y="3307079"/>
                </a:lnTo>
                <a:lnTo>
                  <a:pt x="1671610" y="3306422"/>
                </a:lnTo>
                <a:lnTo>
                  <a:pt x="1622963" y="3304462"/>
                </a:lnTo>
                <a:lnTo>
                  <a:pt x="1574674" y="3301216"/>
                </a:lnTo>
                <a:lnTo>
                  <a:pt x="1526759" y="3296703"/>
                </a:lnTo>
                <a:lnTo>
                  <a:pt x="1479238" y="3290938"/>
                </a:lnTo>
                <a:lnTo>
                  <a:pt x="1432129" y="3283941"/>
                </a:lnTo>
                <a:lnTo>
                  <a:pt x="1385449" y="3275728"/>
                </a:lnTo>
                <a:lnTo>
                  <a:pt x="1339217" y="3266317"/>
                </a:lnTo>
                <a:lnTo>
                  <a:pt x="1293451" y="3255724"/>
                </a:lnTo>
                <a:lnTo>
                  <a:pt x="1248170" y="3243969"/>
                </a:lnTo>
                <a:lnTo>
                  <a:pt x="1203390" y="3231068"/>
                </a:lnTo>
                <a:lnTo>
                  <a:pt x="1159131" y="3217038"/>
                </a:lnTo>
                <a:lnTo>
                  <a:pt x="1115411" y="3201897"/>
                </a:lnTo>
                <a:lnTo>
                  <a:pt x="1072248" y="3185662"/>
                </a:lnTo>
                <a:lnTo>
                  <a:pt x="1029660" y="3168352"/>
                </a:lnTo>
                <a:lnTo>
                  <a:pt x="987665" y="3149983"/>
                </a:lnTo>
                <a:lnTo>
                  <a:pt x="946281" y="3130572"/>
                </a:lnTo>
                <a:lnTo>
                  <a:pt x="905526" y="3110138"/>
                </a:lnTo>
                <a:lnTo>
                  <a:pt x="865420" y="3088697"/>
                </a:lnTo>
                <a:lnTo>
                  <a:pt x="825979" y="3066268"/>
                </a:lnTo>
                <a:lnTo>
                  <a:pt x="787222" y="3042867"/>
                </a:lnTo>
                <a:lnTo>
                  <a:pt x="749167" y="3018512"/>
                </a:lnTo>
                <a:lnTo>
                  <a:pt x="711832" y="2993221"/>
                </a:lnTo>
                <a:lnTo>
                  <a:pt x="675236" y="2967010"/>
                </a:lnTo>
                <a:lnTo>
                  <a:pt x="639396" y="2939898"/>
                </a:lnTo>
                <a:lnTo>
                  <a:pt x="604332" y="2911901"/>
                </a:lnTo>
                <a:lnTo>
                  <a:pt x="570060" y="2883038"/>
                </a:lnTo>
                <a:lnTo>
                  <a:pt x="536599" y="2853325"/>
                </a:lnTo>
                <a:lnTo>
                  <a:pt x="503967" y="2822781"/>
                </a:lnTo>
                <a:lnTo>
                  <a:pt x="472183" y="2791422"/>
                </a:lnTo>
                <a:lnTo>
                  <a:pt x="441264" y="2759266"/>
                </a:lnTo>
                <a:lnTo>
                  <a:pt x="411229" y="2726331"/>
                </a:lnTo>
                <a:lnTo>
                  <a:pt x="382096" y="2692633"/>
                </a:lnTo>
                <a:lnTo>
                  <a:pt x="353883" y="2658191"/>
                </a:lnTo>
                <a:lnTo>
                  <a:pt x="326609" y="2623021"/>
                </a:lnTo>
                <a:lnTo>
                  <a:pt x="300290" y="2587142"/>
                </a:lnTo>
                <a:lnTo>
                  <a:pt x="274946" y="2550571"/>
                </a:lnTo>
                <a:lnTo>
                  <a:pt x="250595" y="2513324"/>
                </a:lnTo>
                <a:lnTo>
                  <a:pt x="227255" y="2475420"/>
                </a:lnTo>
                <a:lnTo>
                  <a:pt x="204943" y="2436877"/>
                </a:lnTo>
                <a:lnTo>
                  <a:pt x="183679" y="2397710"/>
                </a:lnTo>
                <a:lnTo>
                  <a:pt x="163480" y="2357939"/>
                </a:lnTo>
                <a:lnTo>
                  <a:pt x="144365" y="2317580"/>
                </a:lnTo>
                <a:lnTo>
                  <a:pt x="126351" y="2276651"/>
                </a:lnTo>
                <a:lnTo>
                  <a:pt x="109457" y="2235169"/>
                </a:lnTo>
                <a:lnTo>
                  <a:pt x="93701" y="2193151"/>
                </a:lnTo>
                <a:lnTo>
                  <a:pt x="79101" y="2150616"/>
                </a:lnTo>
                <a:lnTo>
                  <a:pt x="65675" y="2107580"/>
                </a:lnTo>
                <a:lnTo>
                  <a:pt x="53442" y="2064062"/>
                </a:lnTo>
                <a:lnTo>
                  <a:pt x="42419" y="2020078"/>
                </a:lnTo>
                <a:lnTo>
                  <a:pt x="32625" y="1975646"/>
                </a:lnTo>
                <a:lnTo>
                  <a:pt x="24079" y="1930783"/>
                </a:lnTo>
                <a:lnTo>
                  <a:pt x="16797" y="1885507"/>
                </a:lnTo>
                <a:lnTo>
                  <a:pt x="10798" y="1839835"/>
                </a:lnTo>
                <a:lnTo>
                  <a:pt x="6101" y="1793785"/>
                </a:lnTo>
                <a:lnTo>
                  <a:pt x="2723" y="1747374"/>
                </a:lnTo>
                <a:lnTo>
                  <a:pt x="683" y="1700620"/>
                </a:lnTo>
                <a:lnTo>
                  <a:pt x="0" y="1653540"/>
                </a:lnTo>
                <a:close/>
              </a:path>
            </a:pathLst>
          </a:custGeom>
          <a:ln w="12191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557" y="2044700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UnDotum"/>
                <a:cs typeface="UnDotum"/>
              </a:rPr>
              <a:t>0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7969" y="342176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3369" y="369882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nDotum"/>
                <a:cs typeface="UnDotum"/>
              </a:rPr>
              <a:t>오른쪽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86" y="342176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686" y="3698824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nDotum"/>
                <a:cs typeface="UnDotum"/>
              </a:rPr>
              <a:t>왼쪽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8138" y="2116277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UnDotum"/>
                <a:cs typeface="UnDotum"/>
              </a:rPr>
              <a:t>0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518" y="342328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6393" y="257810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45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0884" y="4904994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180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426" y="3441319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270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2540" y="2596134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315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6397" y="4301997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220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6638" y="4267911"/>
            <a:ext cx="701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135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264CAA8-5EEC-9842-9779-EE899A6B48DC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각도 사용시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3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8045" y="2123695"/>
            <a:ext cx="4692650" cy="4124706"/>
          </a:xfrm>
          <a:custGeom>
            <a:avLst/>
            <a:gdLst/>
            <a:ahLst/>
            <a:cxnLst/>
            <a:rect l="l" t="t" r="r" b="b"/>
            <a:pathLst>
              <a:path w="4692650" h="4581525">
                <a:moveTo>
                  <a:pt x="0" y="549782"/>
                </a:moveTo>
                <a:lnTo>
                  <a:pt x="2017" y="502342"/>
                </a:lnTo>
                <a:lnTo>
                  <a:pt x="7961" y="456023"/>
                </a:lnTo>
                <a:lnTo>
                  <a:pt x="17665" y="410990"/>
                </a:lnTo>
                <a:lnTo>
                  <a:pt x="30965" y="367408"/>
                </a:lnTo>
                <a:lnTo>
                  <a:pt x="47696" y="325443"/>
                </a:lnTo>
                <a:lnTo>
                  <a:pt x="67692" y="285258"/>
                </a:lnTo>
                <a:lnTo>
                  <a:pt x="90789" y="247019"/>
                </a:lnTo>
                <a:lnTo>
                  <a:pt x="116821" y="210892"/>
                </a:lnTo>
                <a:lnTo>
                  <a:pt x="145624" y="177040"/>
                </a:lnTo>
                <a:lnTo>
                  <a:pt x="177033" y="145630"/>
                </a:lnTo>
                <a:lnTo>
                  <a:pt x="210882" y="116825"/>
                </a:lnTo>
                <a:lnTo>
                  <a:pt x="247007" y="90791"/>
                </a:lnTo>
                <a:lnTo>
                  <a:pt x="285242" y="67694"/>
                </a:lnTo>
                <a:lnTo>
                  <a:pt x="325422" y="47697"/>
                </a:lnTo>
                <a:lnTo>
                  <a:pt x="367383" y="30966"/>
                </a:lnTo>
                <a:lnTo>
                  <a:pt x="410960" y="17665"/>
                </a:lnTo>
                <a:lnTo>
                  <a:pt x="455987" y="7961"/>
                </a:lnTo>
                <a:lnTo>
                  <a:pt x="502299" y="2017"/>
                </a:lnTo>
                <a:lnTo>
                  <a:pt x="549732" y="0"/>
                </a:lnTo>
                <a:lnTo>
                  <a:pt x="4142613" y="0"/>
                </a:lnTo>
                <a:lnTo>
                  <a:pt x="4190053" y="2017"/>
                </a:lnTo>
                <a:lnTo>
                  <a:pt x="4236372" y="7961"/>
                </a:lnTo>
                <a:lnTo>
                  <a:pt x="4281405" y="17665"/>
                </a:lnTo>
                <a:lnTo>
                  <a:pt x="4324987" y="30966"/>
                </a:lnTo>
                <a:lnTo>
                  <a:pt x="4366952" y="47697"/>
                </a:lnTo>
                <a:lnTo>
                  <a:pt x="4407137" y="67694"/>
                </a:lnTo>
                <a:lnTo>
                  <a:pt x="4445376" y="90791"/>
                </a:lnTo>
                <a:lnTo>
                  <a:pt x="4481503" y="116825"/>
                </a:lnTo>
                <a:lnTo>
                  <a:pt x="4515355" y="145630"/>
                </a:lnTo>
                <a:lnTo>
                  <a:pt x="4546765" y="177040"/>
                </a:lnTo>
                <a:lnTo>
                  <a:pt x="4575570" y="210892"/>
                </a:lnTo>
                <a:lnTo>
                  <a:pt x="4601604" y="247019"/>
                </a:lnTo>
                <a:lnTo>
                  <a:pt x="4624701" y="285258"/>
                </a:lnTo>
                <a:lnTo>
                  <a:pt x="4644698" y="325443"/>
                </a:lnTo>
                <a:lnTo>
                  <a:pt x="4661429" y="367408"/>
                </a:lnTo>
                <a:lnTo>
                  <a:pt x="4674730" y="410990"/>
                </a:lnTo>
                <a:lnTo>
                  <a:pt x="4684434" y="456023"/>
                </a:lnTo>
                <a:lnTo>
                  <a:pt x="4690378" y="502342"/>
                </a:lnTo>
                <a:lnTo>
                  <a:pt x="4692395" y="549782"/>
                </a:lnTo>
                <a:lnTo>
                  <a:pt x="4692395" y="4031411"/>
                </a:lnTo>
                <a:lnTo>
                  <a:pt x="4690378" y="4078844"/>
                </a:lnTo>
                <a:lnTo>
                  <a:pt x="4684434" y="4125156"/>
                </a:lnTo>
                <a:lnTo>
                  <a:pt x="4674730" y="4170183"/>
                </a:lnTo>
                <a:lnTo>
                  <a:pt x="4661429" y="4213760"/>
                </a:lnTo>
                <a:lnTo>
                  <a:pt x="4644698" y="4255721"/>
                </a:lnTo>
                <a:lnTo>
                  <a:pt x="4624701" y="4295901"/>
                </a:lnTo>
                <a:lnTo>
                  <a:pt x="4601604" y="4334136"/>
                </a:lnTo>
                <a:lnTo>
                  <a:pt x="4575570" y="4370261"/>
                </a:lnTo>
                <a:lnTo>
                  <a:pt x="4546765" y="4404110"/>
                </a:lnTo>
                <a:lnTo>
                  <a:pt x="4515355" y="4435519"/>
                </a:lnTo>
                <a:lnTo>
                  <a:pt x="4481503" y="4464322"/>
                </a:lnTo>
                <a:lnTo>
                  <a:pt x="4445376" y="4490354"/>
                </a:lnTo>
                <a:lnTo>
                  <a:pt x="4407137" y="4513451"/>
                </a:lnTo>
                <a:lnTo>
                  <a:pt x="4366952" y="4533447"/>
                </a:lnTo>
                <a:lnTo>
                  <a:pt x="4324987" y="4550178"/>
                </a:lnTo>
                <a:lnTo>
                  <a:pt x="4281405" y="4563478"/>
                </a:lnTo>
                <a:lnTo>
                  <a:pt x="4236372" y="4573182"/>
                </a:lnTo>
                <a:lnTo>
                  <a:pt x="4190053" y="4579126"/>
                </a:lnTo>
                <a:lnTo>
                  <a:pt x="4142613" y="4581144"/>
                </a:lnTo>
                <a:lnTo>
                  <a:pt x="549732" y="4581144"/>
                </a:lnTo>
                <a:lnTo>
                  <a:pt x="502299" y="4579126"/>
                </a:lnTo>
                <a:lnTo>
                  <a:pt x="455987" y="4573182"/>
                </a:lnTo>
                <a:lnTo>
                  <a:pt x="410960" y="4563478"/>
                </a:lnTo>
                <a:lnTo>
                  <a:pt x="367383" y="4550178"/>
                </a:lnTo>
                <a:lnTo>
                  <a:pt x="325422" y="4533447"/>
                </a:lnTo>
                <a:lnTo>
                  <a:pt x="285242" y="4513451"/>
                </a:lnTo>
                <a:lnTo>
                  <a:pt x="247007" y="4490354"/>
                </a:lnTo>
                <a:lnTo>
                  <a:pt x="210882" y="4464322"/>
                </a:lnTo>
                <a:lnTo>
                  <a:pt x="177033" y="4435519"/>
                </a:lnTo>
                <a:lnTo>
                  <a:pt x="145624" y="4404110"/>
                </a:lnTo>
                <a:lnTo>
                  <a:pt x="116821" y="4370261"/>
                </a:lnTo>
                <a:lnTo>
                  <a:pt x="90789" y="4334136"/>
                </a:lnTo>
                <a:lnTo>
                  <a:pt x="67692" y="4295901"/>
                </a:lnTo>
                <a:lnTo>
                  <a:pt x="47696" y="4255721"/>
                </a:lnTo>
                <a:lnTo>
                  <a:pt x="30965" y="4213760"/>
                </a:lnTo>
                <a:lnTo>
                  <a:pt x="17665" y="4170183"/>
                </a:lnTo>
                <a:lnTo>
                  <a:pt x="7961" y="4125156"/>
                </a:lnTo>
                <a:lnTo>
                  <a:pt x="2017" y="4078844"/>
                </a:lnTo>
                <a:lnTo>
                  <a:pt x="0" y="4031411"/>
                </a:lnTo>
                <a:lnTo>
                  <a:pt x="0" y="549782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5409" y="1600200"/>
            <a:ext cx="4016858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0" spc="365" dirty="0" err="1">
                <a:cs typeface="Bandal"/>
              </a:rPr>
              <a:t>배경색</a:t>
            </a:r>
            <a:r>
              <a:rPr sz="2600" b="0" spc="-535" dirty="0">
                <a:cs typeface="Bandal"/>
              </a:rPr>
              <a:t> </a:t>
            </a:r>
            <a:r>
              <a:rPr lang="ko-KR" altLang="en-US" sz="2600" b="0" spc="-535" dirty="0">
                <a:cs typeface="Bandal"/>
              </a:rPr>
              <a:t> </a:t>
            </a:r>
            <a:r>
              <a:rPr sz="2600" b="0" spc="650" dirty="0" err="1">
                <a:cs typeface="Bandal"/>
              </a:rPr>
              <a:t>및</a:t>
            </a:r>
            <a:r>
              <a:rPr sz="2600" b="0" spc="-530" dirty="0">
                <a:cs typeface="Bandal"/>
              </a:rPr>
              <a:t> </a:t>
            </a:r>
            <a:r>
              <a:rPr lang="ko-KR" altLang="en-US" sz="2600" b="0" spc="-530" dirty="0">
                <a:cs typeface="Bandal"/>
              </a:rPr>
              <a:t> </a:t>
            </a:r>
            <a:r>
              <a:rPr sz="2600" b="0" spc="220" dirty="0" err="1">
                <a:cs typeface="Bandal"/>
              </a:rPr>
              <a:t>펜</a:t>
            </a:r>
            <a:r>
              <a:rPr sz="2600" b="0" spc="-535" dirty="0">
                <a:cs typeface="Bandal"/>
              </a:rPr>
              <a:t> </a:t>
            </a:r>
            <a:r>
              <a:rPr sz="2600" b="0" spc="760" dirty="0">
                <a:cs typeface="Bandal"/>
              </a:rPr>
              <a:t>굵기</a:t>
            </a:r>
            <a:endParaRPr sz="2600" dirty="0"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60" dirty="0">
                <a:cs typeface="UnDotum"/>
              </a:rPr>
              <a:t>=</a:t>
            </a:r>
            <a:r>
              <a:rPr sz="1600" spc="60" dirty="0">
                <a:cs typeface="UnDotum"/>
              </a:rPr>
              <a:t> </a:t>
            </a:r>
            <a:r>
              <a:rPr sz="1600" dirty="0">
                <a:cs typeface="UnDotum"/>
              </a:rPr>
              <a:t>turtle.Screen()</a:t>
            </a: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wn.bgcolor("lightgreen")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cs typeface="UnDotum"/>
              </a:rPr>
              <a:t>wn.title("Hello,</a:t>
            </a:r>
            <a:r>
              <a:rPr sz="1600" spc="125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Tess!")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927735" algn="just">
              <a:lnSpc>
                <a:spcPct val="100000"/>
              </a:lnSpc>
            </a:pPr>
            <a:r>
              <a:rPr sz="1600" spc="-70" dirty="0" err="1">
                <a:cs typeface="UnDotum"/>
              </a:rPr>
              <a:t>tess</a:t>
            </a:r>
            <a:r>
              <a:rPr sz="1600" spc="155" dirty="0">
                <a:cs typeface="UnDotum"/>
              </a:rPr>
              <a:t>=</a:t>
            </a:r>
            <a:r>
              <a:rPr sz="1600" spc="10" dirty="0" err="1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 </a:t>
            </a:r>
            <a:r>
              <a:rPr sz="1600" spc="5" dirty="0">
                <a:solidFill>
                  <a:srgbClr val="FF6600"/>
                </a:solidFill>
                <a:cs typeface="UnDotum"/>
              </a:rPr>
              <a:t>tess.color("hotpink“)  </a:t>
            </a:r>
            <a:r>
              <a:rPr sz="1600" spc="-30" dirty="0">
                <a:solidFill>
                  <a:srgbClr val="FF6600"/>
                </a:solidFill>
                <a:cs typeface="UnDotum"/>
              </a:rPr>
              <a:t>tess.pensize(3)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201420">
              <a:lnSpc>
                <a:spcPct val="100000"/>
              </a:lnSpc>
            </a:pPr>
            <a:r>
              <a:rPr sz="1600" spc="20" dirty="0">
                <a:cs typeface="UnDotum"/>
              </a:rPr>
              <a:t>t</a:t>
            </a:r>
            <a:r>
              <a:rPr sz="1600" spc="-105" dirty="0">
                <a:cs typeface="UnDotum"/>
              </a:rPr>
              <a:t>es</a:t>
            </a:r>
            <a:r>
              <a:rPr sz="1600" spc="-95" dirty="0">
                <a:cs typeface="UnDotum"/>
              </a:rPr>
              <a:t>s</a:t>
            </a:r>
            <a:r>
              <a:rPr sz="1600" spc="10" dirty="0">
                <a:cs typeface="UnDotum"/>
              </a:rPr>
              <a:t>.fo</a:t>
            </a:r>
            <a:r>
              <a:rPr sz="1600" spc="7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2</a:t>
            </a:r>
            <a:r>
              <a:rPr sz="1600" spc="-95" dirty="0">
                <a:cs typeface="UnDotum"/>
              </a:rPr>
              <a:t>0</a:t>
            </a:r>
            <a:r>
              <a:rPr sz="1600" spc="-35" dirty="0">
                <a:cs typeface="UnDotum"/>
              </a:rPr>
              <a:t>0)  </a:t>
            </a:r>
            <a:r>
              <a:rPr sz="1600" spc="-25" dirty="0">
                <a:cs typeface="UnDotum"/>
              </a:rPr>
              <a:t>tess.right(120)  </a:t>
            </a:r>
            <a:r>
              <a:rPr sz="1600" spc="20" dirty="0">
                <a:cs typeface="UnDotum"/>
              </a:rPr>
              <a:t>t</a:t>
            </a:r>
            <a:r>
              <a:rPr sz="1600" spc="-45" dirty="0">
                <a:cs typeface="UnDotum"/>
              </a:rPr>
              <a:t>ess.fo</a:t>
            </a:r>
            <a:r>
              <a:rPr sz="1600" spc="40" dirty="0">
                <a:cs typeface="UnDotum"/>
              </a:rPr>
              <a:t>r</a:t>
            </a:r>
            <a:r>
              <a:rPr sz="1600" spc="50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-50" dirty="0">
                <a:cs typeface="UnDotum"/>
              </a:rPr>
              <a:t>(2</a:t>
            </a:r>
            <a:r>
              <a:rPr sz="1600" spc="-70" dirty="0">
                <a:cs typeface="UnDotum"/>
              </a:rPr>
              <a:t>0</a:t>
            </a:r>
            <a:r>
              <a:rPr sz="1600" spc="-40" dirty="0">
                <a:cs typeface="UnDotum"/>
              </a:rPr>
              <a:t>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1777364">
              <a:lnSpc>
                <a:spcPct val="100000"/>
              </a:lnSpc>
            </a:pPr>
            <a:r>
              <a:rPr sz="1600" spc="30" dirty="0">
                <a:cs typeface="UnDotum"/>
              </a:rPr>
              <a:t>wn.done()  </a:t>
            </a:r>
            <a:r>
              <a:rPr sz="1600" spc="20" dirty="0">
                <a:cs typeface="UnDotum"/>
              </a:rPr>
              <a:t>t</a:t>
            </a:r>
            <a:r>
              <a:rPr sz="1600" spc="-105" dirty="0">
                <a:cs typeface="UnDotum"/>
              </a:rPr>
              <a:t>es</a:t>
            </a:r>
            <a:r>
              <a:rPr sz="1600" spc="-95" dirty="0">
                <a:cs typeface="UnDotum"/>
              </a:rPr>
              <a:t>s</a:t>
            </a:r>
            <a:r>
              <a:rPr sz="1600" spc="20" dirty="0">
                <a:cs typeface="UnDotum"/>
              </a:rPr>
              <a:t>.done</a:t>
            </a:r>
            <a:r>
              <a:rPr sz="1600" spc="10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9631" y="2558795"/>
            <a:ext cx="3416480" cy="262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66E812-74D2-DE43-BECA-C1147653C97A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3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4537" y="1690877"/>
            <a:ext cx="5765800" cy="4557523"/>
          </a:xfrm>
          <a:custGeom>
            <a:avLst/>
            <a:gdLst/>
            <a:ahLst/>
            <a:cxnLst/>
            <a:rect l="l" t="t" r="r" b="b"/>
            <a:pathLst>
              <a:path w="5765800" h="4886325">
                <a:moveTo>
                  <a:pt x="0" y="586359"/>
                </a:moveTo>
                <a:lnTo>
                  <a:pt x="1943" y="538266"/>
                </a:lnTo>
                <a:lnTo>
                  <a:pt x="7673" y="491245"/>
                </a:lnTo>
                <a:lnTo>
                  <a:pt x="17039" y="445445"/>
                </a:lnTo>
                <a:lnTo>
                  <a:pt x="29890" y="401019"/>
                </a:lnTo>
                <a:lnTo>
                  <a:pt x="46074" y="358116"/>
                </a:lnTo>
                <a:lnTo>
                  <a:pt x="65442" y="316887"/>
                </a:lnTo>
                <a:lnTo>
                  <a:pt x="87842" y="277484"/>
                </a:lnTo>
                <a:lnTo>
                  <a:pt x="113123" y="240057"/>
                </a:lnTo>
                <a:lnTo>
                  <a:pt x="141135" y="204757"/>
                </a:lnTo>
                <a:lnTo>
                  <a:pt x="171726" y="171735"/>
                </a:lnTo>
                <a:lnTo>
                  <a:pt x="204746" y="141142"/>
                </a:lnTo>
                <a:lnTo>
                  <a:pt x="240043" y="113129"/>
                </a:lnTo>
                <a:lnTo>
                  <a:pt x="277468" y="87846"/>
                </a:lnTo>
                <a:lnTo>
                  <a:pt x="316868" y="65445"/>
                </a:lnTo>
                <a:lnTo>
                  <a:pt x="358094" y="46077"/>
                </a:lnTo>
                <a:lnTo>
                  <a:pt x="400994" y="29891"/>
                </a:lnTo>
                <a:lnTo>
                  <a:pt x="445418" y="17040"/>
                </a:lnTo>
                <a:lnTo>
                  <a:pt x="491214" y="7674"/>
                </a:lnTo>
                <a:lnTo>
                  <a:pt x="538232" y="1943"/>
                </a:lnTo>
                <a:lnTo>
                  <a:pt x="586320" y="0"/>
                </a:lnTo>
                <a:lnTo>
                  <a:pt x="5178933" y="0"/>
                </a:lnTo>
                <a:lnTo>
                  <a:pt x="5227025" y="1943"/>
                </a:lnTo>
                <a:lnTo>
                  <a:pt x="5274046" y="7674"/>
                </a:lnTo>
                <a:lnTo>
                  <a:pt x="5319846" y="17040"/>
                </a:lnTo>
                <a:lnTo>
                  <a:pt x="5364272" y="29891"/>
                </a:lnTo>
                <a:lnTo>
                  <a:pt x="5407175" y="46077"/>
                </a:lnTo>
                <a:lnTo>
                  <a:pt x="5448404" y="65445"/>
                </a:lnTo>
                <a:lnTo>
                  <a:pt x="5487807" y="87846"/>
                </a:lnTo>
                <a:lnTo>
                  <a:pt x="5525234" y="113129"/>
                </a:lnTo>
                <a:lnTo>
                  <a:pt x="5560534" y="141142"/>
                </a:lnTo>
                <a:lnTo>
                  <a:pt x="5593556" y="171735"/>
                </a:lnTo>
                <a:lnTo>
                  <a:pt x="5624149" y="204757"/>
                </a:lnTo>
                <a:lnTo>
                  <a:pt x="5652162" y="240057"/>
                </a:lnTo>
                <a:lnTo>
                  <a:pt x="5677445" y="277484"/>
                </a:lnTo>
                <a:lnTo>
                  <a:pt x="5699846" y="316887"/>
                </a:lnTo>
                <a:lnTo>
                  <a:pt x="5719214" y="358116"/>
                </a:lnTo>
                <a:lnTo>
                  <a:pt x="5735400" y="401019"/>
                </a:lnTo>
                <a:lnTo>
                  <a:pt x="5748251" y="445445"/>
                </a:lnTo>
                <a:lnTo>
                  <a:pt x="5757617" y="491245"/>
                </a:lnTo>
                <a:lnTo>
                  <a:pt x="5763348" y="538266"/>
                </a:lnTo>
                <a:lnTo>
                  <a:pt x="5765292" y="586359"/>
                </a:lnTo>
                <a:lnTo>
                  <a:pt x="5765292" y="4299623"/>
                </a:lnTo>
                <a:lnTo>
                  <a:pt x="5763348" y="4347709"/>
                </a:lnTo>
                <a:lnTo>
                  <a:pt x="5757617" y="4394726"/>
                </a:lnTo>
                <a:lnTo>
                  <a:pt x="5748251" y="4440521"/>
                </a:lnTo>
                <a:lnTo>
                  <a:pt x="5735400" y="4484944"/>
                </a:lnTo>
                <a:lnTo>
                  <a:pt x="5719214" y="4527843"/>
                </a:lnTo>
                <a:lnTo>
                  <a:pt x="5699846" y="4569069"/>
                </a:lnTo>
                <a:lnTo>
                  <a:pt x="5677445" y="4608470"/>
                </a:lnTo>
                <a:lnTo>
                  <a:pt x="5652162" y="4645894"/>
                </a:lnTo>
                <a:lnTo>
                  <a:pt x="5624149" y="4681192"/>
                </a:lnTo>
                <a:lnTo>
                  <a:pt x="5593556" y="4714213"/>
                </a:lnTo>
                <a:lnTo>
                  <a:pt x="5560534" y="4744804"/>
                </a:lnTo>
                <a:lnTo>
                  <a:pt x="5525234" y="4772816"/>
                </a:lnTo>
                <a:lnTo>
                  <a:pt x="5487807" y="4798098"/>
                </a:lnTo>
                <a:lnTo>
                  <a:pt x="5448404" y="4820499"/>
                </a:lnTo>
                <a:lnTo>
                  <a:pt x="5407175" y="4839867"/>
                </a:lnTo>
                <a:lnTo>
                  <a:pt x="5364272" y="4856052"/>
                </a:lnTo>
                <a:lnTo>
                  <a:pt x="5319846" y="4868903"/>
                </a:lnTo>
                <a:lnTo>
                  <a:pt x="5274046" y="4878269"/>
                </a:lnTo>
                <a:lnTo>
                  <a:pt x="5227025" y="4884000"/>
                </a:lnTo>
                <a:lnTo>
                  <a:pt x="5178933" y="4885944"/>
                </a:lnTo>
                <a:lnTo>
                  <a:pt x="586320" y="4885944"/>
                </a:lnTo>
                <a:lnTo>
                  <a:pt x="538232" y="4884000"/>
                </a:lnTo>
                <a:lnTo>
                  <a:pt x="491214" y="4878269"/>
                </a:lnTo>
                <a:lnTo>
                  <a:pt x="445418" y="4868903"/>
                </a:lnTo>
                <a:lnTo>
                  <a:pt x="400994" y="4856052"/>
                </a:lnTo>
                <a:lnTo>
                  <a:pt x="358094" y="4839867"/>
                </a:lnTo>
                <a:lnTo>
                  <a:pt x="316868" y="4820499"/>
                </a:lnTo>
                <a:lnTo>
                  <a:pt x="277468" y="4798098"/>
                </a:lnTo>
                <a:lnTo>
                  <a:pt x="240043" y="4772816"/>
                </a:lnTo>
                <a:lnTo>
                  <a:pt x="204746" y="4744804"/>
                </a:lnTo>
                <a:lnTo>
                  <a:pt x="171726" y="4714213"/>
                </a:lnTo>
                <a:lnTo>
                  <a:pt x="141135" y="4681192"/>
                </a:lnTo>
                <a:lnTo>
                  <a:pt x="113123" y="4645894"/>
                </a:lnTo>
                <a:lnTo>
                  <a:pt x="87842" y="4608470"/>
                </a:lnTo>
                <a:lnTo>
                  <a:pt x="65442" y="4569069"/>
                </a:lnTo>
                <a:lnTo>
                  <a:pt x="46074" y="4527843"/>
                </a:lnTo>
                <a:lnTo>
                  <a:pt x="29890" y="4484944"/>
                </a:lnTo>
                <a:lnTo>
                  <a:pt x="17039" y="4440521"/>
                </a:lnTo>
                <a:lnTo>
                  <a:pt x="7673" y="4394726"/>
                </a:lnTo>
                <a:lnTo>
                  <a:pt x="1943" y="4347709"/>
                </a:lnTo>
                <a:lnTo>
                  <a:pt x="0" y="4299623"/>
                </a:lnTo>
                <a:lnTo>
                  <a:pt x="0" y="586359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6530" y="1927605"/>
            <a:ext cx="2582469" cy="4213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25" dirty="0">
                <a:cs typeface="UnDotum"/>
              </a:rPr>
              <a:t>wn.bgcolor("lightblue")  </a:t>
            </a:r>
            <a:r>
              <a:rPr sz="1600" spc="15" dirty="0">
                <a:cs typeface="UnDotum"/>
              </a:rPr>
              <a:t>wn.title("Draw</a:t>
            </a:r>
            <a:r>
              <a:rPr sz="1600" spc="55" dirty="0">
                <a:cs typeface="UnDotum"/>
              </a:rPr>
              <a:t> </a:t>
            </a:r>
            <a:r>
              <a:rPr sz="1600" spc="-5" dirty="0">
                <a:cs typeface="UnDotum"/>
              </a:rPr>
              <a:t>Triangle")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636905" algn="just">
              <a:lnSpc>
                <a:spcPct val="100000"/>
              </a:lnSpc>
            </a:pPr>
            <a:r>
              <a:rPr sz="1600" spc="35" dirty="0">
                <a:cs typeface="UnDotum"/>
              </a:rPr>
              <a:t>t</a:t>
            </a:r>
            <a:r>
              <a:rPr sz="1600" spc="155" dirty="0">
                <a:cs typeface="UnDotum"/>
              </a:rPr>
              <a:t>=</a:t>
            </a:r>
            <a:r>
              <a:rPr sz="1600" spc="10" dirty="0" err="1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 </a:t>
            </a:r>
            <a:r>
              <a:rPr sz="1600" spc="-5" dirty="0">
                <a:cs typeface="UnDotum"/>
              </a:rPr>
              <a:t>t.co</a:t>
            </a:r>
            <a:r>
              <a:rPr sz="1600" spc="25" dirty="0">
                <a:cs typeface="UnDotum"/>
              </a:rPr>
              <a:t>l</a:t>
            </a:r>
            <a:r>
              <a:rPr sz="1600" spc="70" dirty="0">
                <a:cs typeface="UnDotum"/>
              </a:rPr>
              <a:t>o</a:t>
            </a:r>
            <a:r>
              <a:rPr sz="1600" spc="50" dirty="0">
                <a:cs typeface="UnDotum"/>
              </a:rPr>
              <a:t>r</a:t>
            </a:r>
            <a:r>
              <a:rPr sz="1600" spc="-45" dirty="0">
                <a:cs typeface="UnDotum"/>
              </a:rPr>
              <a:t>("</a:t>
            </a:r>
            <a:r>
              <a:rPr sz="1600" spc="60" dirty="0">
                <a:cs typeface="UnDotum"/>
              </a:rPr>
              <a:t>hot</a:t>
            </a:r>
            <a:r>
              <a:rPr sz="1600" spc="45" dirty="0">
                <a:cs typeface="UnDotum"/>
              </a:rPr>
              <a:t>pi</a:t>
            </a:r>
            <a:r>
              <a:rPr sz="1600" spc="70" dirty="0">
                <a:cs typeface="UnDotum"/>
              </a:rPr>
              <a:t>n</a:t>
            </a:r>
            <a:r>
              <a:rPr sz="1600" dirty="0">
                <a:cs typeface="UnDotum"/>
              </a:rPr>
              <a:t>k</a:t>
            </a:r>
            <a:r>
              <a:rPr sz="1600" spc="-40" dirty="0">
                <a:cs typeface="UnDotum"/>
              </a:rPr>
              <a:t>")  </a:t>
            </a:r>
            <a:r>
              <a:rPr sz="1600" spc="-10" dirty="0">
                <a:cs typeface="UnDotum"/>
              </a:rPr>
              <a:t>t.pensize(3)</a:t>
            </a:r>
            <a:endParaRPr sz="1600" dirty="0">
              <a:cs typeface="UnDotum"/>
            </a:endParaRPr>
          </a:p>
          <a:p>
            <a:pPr marL="12700" marR="703580" algn="just">
              <a:lnSpc>
                <a:spcPct val="200000"/>
              </a:lnSpc>
            </a:pPr>
            <a:r>
              <a:rPr sz="1600" spc="5" dirty="0">
                <a:cs typeface="UnDotum"/>
              </a:rPr>
              <a:t>t.goto(0, </a:t>
            </a:r>
            <a:r>
              <a:rPr sz="1600" spc="-65" dirty="0">
                <a:cs typeface="UnDotum"/>
              </a:rPr>
              <a:t>250)  </a:t>
            </a:r>
            <a:endParaRPr lang="en-US" sz="1600" spc="-65" dirty="0">
              <a:cs typeface="UnDotum"/>
            </a:endParaRPr>
          </a:p>
          <a:p>
            <a:pPr marL="12700" marR="703580" algn="just">
              <a:lnSpc>
                <a:spcPct val="2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</a:t>
            </a:r>
            <a:r>
              <a:rPr sz="1600" spc="155" dirty="0">
                <a:cs typeface="UnDotum"/>
              </a:rPr>
              <a:t> </a:t>
            </a:r>
            <a:r>
              <a:rPr sz="1600" dirty="0">
                <a:cs typeface="UnDotum"/>
              </a:rPr>
              <a:t>range(3):</a:t>
            </a:r>
          </a:p>
          <a:p>
            <a:pPr marL="297180" marR="742950">
              <a:lnSpc>
                <a:spcPct val="100000"/>
              </a:lnSpc>
            </a:pPr>
            <a:r>
              <a:rPr sz="1600" spc="-25" dirty="0">
                <a:cs typeface="UnDotum"/>
              </a:rPr>
              <a:t>t.f</a:t>
            </a:r>
            <a:r>
              <a:rPr sz="1600" spc="90" dirty="0">
                <a:cs typeface="UnDotum"/>
              </a:rPr>
              <a:t>o</a:t>
            </a:r>
            <a:r>
              <a:rPr sz="1600" spc="12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t.left(120)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-5" dirty="0">
                <a:cs typeface="UnDotum"/>
              </a:rPr>
              <a:t>t.right(180)  </a:t>
            </a:r>
            <a:r>
              <a:rPr sz="1600" spc="15" dirty="0">
                <a:cs typeface="UnDotum"/>
              </a:rPr>
              <a:t>t.fo</a:t>
            </a:r>
            <a:r>
              <a:rPr sz="1600" spc="8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0628" y="2266188"/>
            <a:ext cx="5239511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E5561D-20C2-2046-BCEE-65982F8370F0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삼각형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5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854" y="1567433"/>
            <a:ext cx="4660900" cy="5262880"/>
          </a:xfrm>
          <a:custGeom>
            <a:avLst/>
            <a:gdLst/>
            <a:ahLst/>
            <a:cxnLst/>
            <a:rect l="l" t="t" r="r" b="b"/>
            <a:pathLst>
              <a:path w="4660900" h="5262880">
                <a:moveTo>
                  <a:pt x="0" y="559307"/>
                </a:moveTo>
                <a:lnTo>
                  <a:pt x="2052" y="511053"/>
                </a:lnTo>
                <a:lnTo>
                  <a:pt x="8099" y="463937"/>
                </a:lnTo>
                <a:lnTo>
                  <a:pt x="17971" y="418129"/>
                </a:lnTo>
                <a:lnTo>
                  <a:pt x="31501" y="373795"/>
                </a:lnTo>
                <a:lnTo>
                  <a:pt x="48520" y="331104"/>
                </a:lnTo>
                <a:lnTo>
                  <a:pt x="68862" y="290224"/>
                </a:lnTo>
                <a:lnTo>
                  <a:pt x="92359" y="251323"/>
                </a:lnTo>
                <a:lnTo>
                  <a:pt x="118841" y="214568"/>
                </a:lnTo>
                <a:lnTo>
                  <a:pt x="148143" y="180129"/>
                </a:lnTo>
                <a:lnTo>
                  <a:pt x="180095" y="148172"/>
                </a:lnTo>
                <a:lnTo>
                  <a:pt x="214529" y="118866"/>
                </a:lnTo>
                <a:lnTo>
                  <a:pt x="251279" y="92378"/>
                </a:lnTo>
                <a:lnTo>
                  <a:pt x="290176" y="68877"/>
                </a:lnTo>
                <a:lnTo>
                  <a:pt x="331051" y="48531"/>
                </a:lnTo>
                <a:lnTo>
                  <a:pt x="373739" y="31508"/>
                </a:lnTo>
                <a:lnTo>
                  <a:pt x="418070" y="17975"/>
                </a:lnTo>
                <a:lnTo>
                  <a:pt x="463876" y="8101"/>
                </a:lnTo>
                <a:lnTo>
                  <a:pt x="510990" y="2053"/>
                </a:lnTo>
                <a:lnTo>
                  <a:pt x="559244" y="0"/>
                </a:lnTo>
                <a:lnTo>
                  <a:pt x="4101084" y="0"/>
                </a:lnTo>
                <a:lnTo>
                  <a:pt x="4149338" y="2053"/>
                </a:lnTo>
                <a:lnTo>
                  <a:pt x="4196454" y="8101"/>
                </a:lnTo>
                <a:lnTo>
                  <a:pt x="4242262" y="17975"/>
                </a:lnTo>
                <a:lnTo>
                  <a:pt x="4286596" y="31508"/>
                </a:lnTo>
                <a:lnTo>
                  <a:pt x="4329287" y="48531"/>
                </a:lnTo>
                <a:lnTo>
                  <a:pt x="4370167" y="68877"/>
                </a:lnTo>
                <a:lnTo>
                  <a:pt x="4409068" y="92378"/>
                </a:lnTo>
                <a:lnTo>
                  <a:pt x="4445823" y="118866"/>
                </a:lnTo>
                <a:lnTo>
                  <a:pt x="4480262" y="148172"/>
                </a:lnTo>
                <a:lnTo>
                  <a:pt x="4512219" y="180129"/>
                </a:lnTo>
                <a:lnTo>
                  <a:pt x="4541525" y="214568"/>
                </a:lnTo>
                <a:lnTo>
                  <a:pt x="4568013" y="251323"/>
                </a:lnTo>
                <a:lnTo>
                  <a:pt x="4591514" y="290224"/>
                </a:lnTo>
                <a:lnTo>
                  <a:pt x="4611860" y="331104"/>
                </a:lnTo>
                <a:lnTo>
                  <a:pt x="4628883" y="373795"/>
                </a:lnTo>
                <a:lnTo>
                  <a:pt x="4642416" y="418129"/>
                </a:lnTo>
                <a:lnTo>
                  <a:pt x="4652290" y="463937"/>
                </a:lnTo>
                <a:lnTo>
                  <a:pt x="4658338" y="511053"/>
                </a:lnTo>
                <a:lnTo>
                  <a:pt x="4660392" y="559307"/>
                </a:lnTo>
                <a:lnTo>
                  <a:pt x="4660392" y="4703127"/>
                </a:lnTo>
                <a:lnTo>
                  <a:pt x="4658338" y="4751381"/>
                </a:lnTo>
                <a:lnTo>
                  <a:pt x="4652290" y="4798495"/>
                </a:lnTo>
                <a:lnTo>
                  <a:pt x="4642416" y="4844301"/>
                </a:lnTo>
                <a:lnTo>
                  <a:pt x="4628883" y="4888632"/>
                </a:lnTo>
                <a:lnTo>
                  <a:pt x="4611860" y="4931320"/>
                </a:lnTo>
                <a:lnTo>
                  <a:pt x="4591514" y="4972195"/>
                </a:lnTo>
                <a:lnTo>
                  <a:pt x="4568013" y="5011092"/>
                </a:lnTo>
                <a:lnTo>
                  <a:pt x="4541525" y="5047842"/>
                </a:lnTo>
                <a:lnTo>
                  <a:pt x="4512219" y="5082276"/>
                </a:lnTo>
                <a:lnTo>
                  <a:pt x="4480262" y="5114228"/>
                </a:lnTo>
                <a:lnTo>
                  <a:pt x="4445823" y="5143530"/>
                </a:lnTo>
                <a:lnTo>
                  <a:pt x="4409068" y="5170012"/>
                </a:lnTo>
                <a:lnTo>
                  <a:pt x="4370167" y="5193509"/>
                </a:lnTo>
                <a:lnTo>
                  <a:pt x="4329287" y="5213851"/>
                </a:lnTo>
                <a:lnTo>
                  <a:pt x="4286596" y="5230870"/>
                </a:lnTo>
                <a:lnTo>
                  <a:pt x="4242262" y="5244400"/>
                </a:lnTo>
                <a:lnTo>
                  <a:pt x="4196454" y="5254272"/>
                </a:lnTo>
                <a:lnTo>
                  <a:pt x="4149338" y="5260319"/>
                </a:lnTo>
                <a:lnTo>
                  <a:pt x="4101084" y="5262371"/>
                </a:lnTo>
                <a:lnTo>
                  <a:pt x="559244" y="5262371"/>
                </a:lnTo>
                <a:lnTo>
                  <a:pt x="510990" y="5260319"/>
                </a:lnTo>
                <a:lnTo>
                  <a:pt x="463876" y="5254272"/>
                </a:lnTo>
                <a:lnTo>
                  <a:pt x="418070" y="5244400"/>
                </a:lnTo>
                <a:lnTo>
                  <a:pt x="373739" y="5230870"/>
                </a:lnTo>
                <a:lnTo>
                  <a:pt x="331051" y="5213851"/>
                </a:lnTo>
                <a:lnTo>
                  <a:pt x="290176" y="5193509"/>
                </a:lnTo>
                <a:lnTo>
                  <a:pt x="251279" y="5170012"/>
                </a:lnTo>
                <a:lnTo>
                  <a:pt x="214529" y="5143530"/>
                </a:lnTo>
                <a:lnTo>
                  <a:pt x="180095" y="5114228"/>
                </a:lnTo>
                <a:lnTo>
                  <a:pt x="148143" y="5082276"/>
                </a:lnTo>
                <a:lnTo>
                  <a:pt x="118841" y="5047842"/>
                </a:lnTo>
                <a:lnTo>
                  <a:pt x="92359" y="5011092"/>
                </a:lnTo>
                <a:lnTo>
                  <a:pt x="68862" y="4972195"/>
                </a:lnTo>
                <a:lnTo>
                  <a:pt x="48520" y="4931320"/>
                </a:lnTo>
                <a:lnTo>
                  <a:pt x="31501" y="4888632"/>
                </a:lnTo>
                <a:lnTo>
                  <a:pt x="17971" y="4844301"/>
                </a:lnTo>
                <a:lnTo>
                  <a:pt x="8099" y="4798495"/>
                </a:lnTo>
                <a:lnTo>
                  <a:pt x="2052" y="4751381"/>
                </a:lnTo>
                <a:lnTo>
                  <a:pt x="0" y="4703127"/>
                </a:lnTo>
                <a:lnTo>
                  <a:pt x="0" y="55930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783349"/>
            <a:ext cx="3494125" cy="4875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25" dirty="0">
                <a:cs typeface="UnDotum"/>
              </a:rPr>
              <a:t>wn.bgcolor("lightblue")  </a:t>
            </a:r>
            <a:r>
              <a:rPr sz="1600" spc="15" dirty="0">
                <a:cs typeface="UnDotum"/>
              </a:rPr>
              <a:t>wn.title("Draw</a:t>
            </a:r>
            <a:r>
              <a:rPr sz="1600" spc="40" dirty="0">
                <a:cs typeface="UnDotum"/>
              </a:rPr>
              <a:t> </a:t>
            </a:r>
            <a:r>
              <a:rPr sz="1600" spc="-5" dirty="0">
                <a:cs typeface="UnDotum"/>
              </a:rPr>
              <a:t>Triangle")</a:t>
            </a:r>
            <a:endParaRPr lang="en-US" sz="16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endParaRPr lang="en-US" altLang="ko-KR" sz="1600" spc="155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ko-KR" sz="1600" spc="155" dirty="0" err="1">
                <a:cs typeface="UnDotum"/>
              </a:rPr>
              <a:t>t.</a:t>
            </a:r>
            <a:r>
              <a:rPr sz="1600" spc="10" dirty="0" err="1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</a:t>
            </a:r>
            <a:br>
              <a:rPr lang="en-US" sz="1600" spc="10" dirty="0">
                <a:cs typeface="UnDotum"/>
              </a:rPr>
            </a:br>
            <a:r>
              <a:rPr sz="1600" spc="-5" dirty="0" err="1">
                <a:cs typeface="UnDotum"/>
              </a:rPr>
              <a:t>t.co</a:t>
            </a:r>
            <a:r>
              <a:rPr sz="1600" spc="25" dirty="0" err="1">
                <a:cs typeface="UnDotum"/>
              </a:rPr>
              <a:t>l</a:t>
            </a:r>
            <a:r>
              <a:rPr sz="1600" spc="70" dirty="0" err="1">
                <a:cs typeface="UnDotum"/>
              </a:rPr>
              <a:t>o</a:t>
            </a:r>
            <a:r>
              <a:rPr sz="1600" spc="50" dirty="0" err="1">
                <a:cs typeface="UnDotum"/>
              </a:rPr>
              <a:t>r</a:t>
            </a:r>
            <a:r>
              <a:rPr sz="1600" spc="-45" dirty="0">
                <a:cs typeface="UnDotum"/>
              </a:rPr>
              <a:t>(“</a:t>
            </a:r>
            <a:r>
              <a:rPr sz="1600" spc="60" dirty="0" err="1">
                <a:cs typeface="UnDotum"/>
              </a:rPr>
              <a:t>hot</a:t>
            </a:r>
            <a:r>
              <a:rPr sz="1600" spc="45" dirty="0" err="1">
                <a:cs typeface="UnDotum"/>
              </a:rPr>
              <a:t>pi</a:t>
            </a:r>
            <a:r>
              <a:rPr sz="1600" spc="70" dirty="0" err="1">
                <a:cs typeface="UnDotum"/>
              </a:rPr>
              <a:t>n</a:t>
            </a:r>
            <a:r>
              <a:rPr sz="1600" spc="5" dirty="0" err="1">
                <a:cs typeface="UnDotum"/>
              </a:rPr>
              <a:t>k</a:t>
            </a:r>
            <a:r>
              <a:rPr sz="1600" spc="-40" dirty="0">
                <a:cs typeface="UnDotum"/>
              </a:rPr>
              <a:t>”)  </a:t>
            </a:r>
            <a:endParaRPr lang="en-US" sz="1600" spc="-4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 err="1">
                <a:cs typeface="UnDotum"/>
              </a:rPr>
              <a:t>t.pensize</a:t>
            </a:r>
            <a:r>
              <a:rPr sz="1600" spc="-10" dirty="0">
                <a:cs typeface="UnDotum"/>
              </a:rPr>
              <a:t>(3)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0000"/>
                </a:solidFill>
                <a:cs typeface="UnDotum"/>
              </a:rPr>
              <a:t>t.penup()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cs typeface="UnDotum"/>
              </a:rPr>
              <a:t>t.goto(0,</a:t>
            </a:r>
            <a:r>
              <a:rPr sz="1600" spc="85" dirty="0">
                <a:cs typeface="UnDotum"/>
              </a:rPr>
              <a:t> </a:t>
            </a:r>
            <a:r>
              <a:rPr sz="1600" spc="-65" dirty="0">
                <a:cs typeface="UnDotum"/>
              </a:rPr>
              <a:t>250)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35" dirty="0">
                <a:solidFill>
                  <a:srgbClr val="FF0000"/>
                </a:solidFill>
                <a:cs typeface="UnDotum"/>
              </a:rPr>
              <a:t>t.pendown()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altLang="ko-KR" sz="1600" spc="50" dirty="0">
                <a:cs typeface="UnDotum"/>
              </a:rPr>
              <a:t>f</a:t>
            </a:r>
            <a:r>
              <a:rPr sz="1600" spc="50" dirty="0">
                <a:cs typeface="UnDotum"/>
              </a:rPr>
              <a:t>or</a:t>
            </a:r>
            <a:r>
              <a:rPr lang="en-US" sz="1600" spc="50" dirty="0">
                <a:cs typeface="UnDotum"/>
              </a:rPr>
              <a:t> </a:t>
            </a:r>
            <a:r>
              <a:rPr lang="en-US" altLang="ko-KR" sz="1600" spc="50" dirty="0" err="1">
                <a:cs typeface="UnDotum"/>
              </a:rPr>
              <a:t>i</a:t>
            </a:r>
            <a:r>
              <a:rPr lang="en-US" altLang="ko-KR" sz="1600" spc="50" dirty="0">
                <a:cs typeface="UnDotum"/>
              </a:rPr>
              <a:t> </a:t>
            </a:r>
            <a:r>
              <a:rPr sz="1600" spc="30" dirty="0">
                <a:cs typeface="UnDotum"/>
              </a:rPr>
              <a:t>in</a:t>
            </a:r>
            <a:r>
              <a:rPr lang="en-US" sz="1600" spc="30" dirty="0">
                <a:cs typeface="UnDotum"/>
              </a:rPr>
              <a:t> </a:t>
            </a:r>
            <a:r>
              <a:rPr sz="1600" dirty="0">
                <a:cs typeface="UnDotum"/>
              </a:rPr>
              <a:t>range(3):</a:t>
            </a:r>
            <a:endParaRPr lang="en-US" sz="160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sz="1600" spc="10" dirty="0">
                <a:cs typeface="UnDotum"/>
              </a:rPr>
              <a:t>    </a:t>
            </a:r>
            <a:r>
              <a:rPr sz="1600" spc="10" dirty="0" err="1">
                <a:cs typeface="UnDotum"/>
              </a:rPr>
              <a:t>t.forward</a:t>
            </a:r>
            <a:r>
              <a:rPr sz="1600" spc="10" dirty="0">
                <a:cs typeface="UnDotum"/>
              </a:rPr>
              <a:t>(80)  </a:t>
            </a:r>
            <a:endParaRPr lang="en-US" sz="1600" spc="1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sz="1600" spc="10" dirty="0">
                <a:cs typeface="UnDotum"/>
              </a:rPr>
              <a:t>    </a:t>
            </a:r>
            <a:r>
              <a:rPr sz="1600" spc="-25" dirty="0" err="1">
                <a:cs typeface="UnDotum"/>
              </a:rPr>
              <a:t>t.left</a:t>
            </a:r>
            <a:r>
              <a:rPr sz="1600" spc="-25" dirty="0">
                <a:cs typeface="UnDotum"/>
              </a:rPr>
              <a:t>(120)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25" dirty="0">
                <a:solidFill>
                  <a:srgbClr val="FF0000"/>
                </a:solidFill>
                <a:cs typeface="UnDotum"/>
              </a:rPr>
              <a:t>t.penup() </a:t>
            </a:r>
            <a:r>
              <a:rPr sz="1600" spc="25" dirty="0">
                <a:cs typeface="UnDotum"/>
              </a:rPr>
              <a:t> </a:t>
            </a:r>
            <a:endParaRPr lang="en-US" sz="1600" spc="25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-5" dirty="0" err="1">
                <a:cs typeface="UnDotum"/>
              </a:rPr>
              <a:t>t.right</a:t>
            </a:r>
            <a:r>
              <a:rPr sz="1600" spc="-5" dirty="0">
                <a:cs typeface="UnDotum"/>
              </a:rPr>
              <a:t>(180)  </a:t>
            </a:r>
            <a:endParaRPr lang="en-US" sz="1600" spc="-5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15" dirty="0" err="1">
                <a:cs typeface="UnDotum"/>
              </a:rPr>
              <a:t>t.fo</a:t>
            </a:r>
            <a:r>
              <a:rPr sz="1600" spc="80" dirty="0" err="1">
                <a:cs typeface="UnDotum"/>
              </a:rPr>
              <a:t>r</a:t>
            </a:r>
            <a:r>
              <a:rPr sz="1600" spc="45" dirty="0" err="1">
                <a:cs typeface="UnDotum"/>
              </a:rPr>
              <a:t>wa</a:t>
            </a:r>
            <a:r>
              <a:rPr sz="1600" spc="-5" dirty="0" err="1">
                <a:cs typeface="UnDotum"/>
              </a:rPr>
              <a:t>r</a:t>
            </a:r>
            <a:r>
              <a:rPr sz="1600" spc="95" dirty="0" err="1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1667" y="1690116"/>
            <a:ext cx="444855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D167320-30E0-F24E-8902-9824FA0B65AD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83974" y="262940"/>
            <a:ext cx="7055380" cy="1400530"/>
          </a:xfrm>
        </p:spPr>
        <p:txBody>
          <a:bodyPr/>
          <a:lstStyle/>
          <a:p>
            <a:r>
              <a:rPr lang="ko-KR" altLang="en-US" dirty="0"/>
              <a:t>삼각형 그리기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이동선</a:t>
            </a:r>
            <a:r>
              <a:rPr lang="ko-KR" altLang="en-US" dirty="0"/>
              <a:t> 제거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6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854" y="2116073"/>
            <a:ext cx="5044440" cy="4285615"/>
          </a:xfrm>
          <a:custGeom>
            <a:avLst/>
            <a:gdLst/>
            <a:ahLst/>
            <a:cxnLst/>
            <a:rect l="l" t="t" r="r" b="b"/>
            <a:pathLst>
              <a:path w="5044440" h="4285615">
                <a:moveTo>
                  <a:pt x="0" y="514223"/>
                </a:moveTo>
                <a:lnTo>
                  <a:pt x="2101" y="467422"/>
                </a:lnTo>
                <a:lnTo>
                  <a:pt x="8285" y="421797"/>
                </a:lnTo>
                <a:lnTo>
                  <a:pt x="18369" y="377531"/>
                </a:lnTo>
                <a:lnTo>
                  <a:pt x="32172" y="334804"/>
                </a:lnTo>
                <a:lnTo>
                  <a:pt x="49513" y="293798"/>
                </a:lnTo>
                <a:lnTo>
                  <a:pt x="70210" y="254696"/>
                </a:lnTo>
                <a:lnTo>
                  <a:pt x="94082" y="217678"/>
                </a:lnTo>
                <a:lnTo>
                  <a:pt x="120946" y="182926"/>
                </a:lnTo>
                <a:lnTo>
                  <a:pt x="150622" y="150621"/>
                </a:lnTo>
                <a:lnTo>
                  <a:pt x="182927" y="120947"/>
                </a:lnTo>
                <a:lnTo>
                  <a:pt x="217681" y="94083"/>
                </a:lnTo>
                <a:lnTo>
                  <a:pt x="254701" y="70212"/>
                </a:lnTo>
                <a:lnTo>
                  <a:pt x="293807" y="49515"/>
                </a:lnTo>
                <a:lnTo>
                  <a:pt x="334817" y="32174"/>
                </a:lnTo>
                <a:lnTo>
                  <a:pt x="377548" y="18370"/>
                </a:lnTo>
                <a:lnTo>
                  <a:pt x="421820" y="8285"/>
                </a:lnTo>
                <a:lnTo>
                  <a:pt x="467452" y="2101"/>
                </a:lnTo>
                <a:lnTo>
                  <a:pt x="514261" y="0"/>
                </a:lnTo>
                <a:lnTo>
                  <a:pt x="4530217" y="0"/>
                </a:lnTo>
                <a:lnTo>
                  <a:pt x="4577017" y="2101"/>
                </a:lnTo>
                <a:lnTo>
                  <a:pt x="4622642" y="8285"/>
                </a:lnTo>
                <a:lnTo>
                  <a:pt x="4666908" y="18370"/>
                </a:lnTo>
                <a:lnTo>
                  <a:pt x="4709635" y="32174"/>
                </a:lnTo>
                <a:lnTo>
                  <a:pt x="4750641" y="49515"/>
                </a:lnTo>
                <a:lnTo>
                  <a:pt x="4789743" y="70212"/>
                </a:lnTo>
                <a:lnTo>
                  <a:pt x="4826761" y="94083"/>
                </a:lnTo>
                <a:lnTo>
                  <a:pt x="4861513" y="120947"/>
                </a:lnTo>
                <a:lnTo>
                  <a:pt x="4893818" y="150622"/>
                </a:lnTo>
                <a:lnTo>
                  <a:pt x="4923492" y="182926"/>
                </a:lnTo>
                <a:lnTo>
                  <a:pt x="4950356" y="217678"/>
                </a:lnTo>
                <a:lnTo>
                  <a:pt x="4974227" y="254696"/>
                </a:lnTo>
                <a:lnTo>
                  <a:pt x="4994924" y="293798"/>
                </a:lnTo>
                <a:lnTo>
                  <a:pt x="5012265" y="334804"/>
                </a:lnTo>
                <a:lnTo>
                  <a:pt x="5026069" y="377531"/>
                </a:lnTo>
                <a:lnTo>
                  <a:pt x="5036154" y="421797"/>
                </a:lnTo>
                <a:lnTo>
                  <a:pt x="5042338" y="467422"/>
                </a:lnTo>
                <a:lnTo>
                  <a:pt x="5044440" y="514223"/>
                </a:lnTo>
                <a:lnTo>
                  <a:pt x="5044440" y="3771226"/>
                </a:lnTo>
                <a:lnTo>
                  <a:pt x="5042338" y="3818035"/>
                </a:lnTo>
                <a:lnTo>
                  <a:pt x="5036154" y="3863667"/>
                </a:lnTo>
                <a:lnTo>
                  <a:pt x="5026069" y="3907939"/>
                </a:lnTo>
                <a:lnTo>
                  <a:pt x="5012265" y="3950670"/>
                </a:lnTo>
                <a:lnTo>
                  <a:pt x="4994924" y="3991680"/>
                </a:lnTo>
                <a:lnTo>
                  <a:pt x="4974227" y="4030786"/>
                </a:lnTo>
                <a:lnTo>
                  <a:pt x="4950356" y="4067806"/>
                </a:lnTo>
                <a:lnTo>
                  <a:pt x="4923492" y="4102560"/>
                </a:lnTo>
                <a:lnTo>
                  <a:pt x="4893818" y="4134866"/>
                </a:lnTo>
                <a:lnTo>
                  <a:pt x="4861513" y="4164541"/>
                </a:lnTo>
                <a:lnTo>
                  <a:pt x="4826761" y="4191405"/>
                </a:lnTo>
                <a:lnTo>
                  <a:pt x="4789743" y="4215277"/>
                </a:lnTo>
                <a:lnTo>
                  <a:pt x="4750641" y="4235974"/>
                </a:lnTo>
                <a:lnTo>
                  <a:pt x="4709635" y="4253315"/>
                </a:lnTo>
                <a:lnTo>
                  <a:pt x="4666908" y="4267118"/>
                </a:lnTo>
                <a:lnTo>
                  <a:pt x="4622642" y="4277202"/>
                </a:lnTo>
                <a:lnTo>
                  <a:pt x="4577017" y="4283386"/>
                </a:lnTo>
                <a:lnTo>
                  <a:pt x="4530217" y="4285488"/>
                </a:lnTo>
                <a:lnTo>
                  <a:pt x="514261" y="4285488"/>
                </a:lnTo>
                <a:lnTo>
                  <a:pt x="467452" y="4283386"/>
                </a:lnTo>
                <a:lnTo>
                  <a:pt x="421820" y="4277202"/>
                </a:lnTo>
                <a:lnTo>
                  <a:pt x="377548" y="4267118"/>
                </a:lnTo>
                <a:lnTo>
                  <a:pt x="334817" y="4253315"/>
                </a:lnTo>
                <a:lnTo>
                  <a:pt x="293807" y="4235974"/>
                </a:lnTo>
                <a:lnTo>
                  <a:pt x="254701" y="4215277"/>
                </a:lnTo>
                <a:lnTo>
                  <a:pt x="217681" y="4191405"/>
                </a:lnTo>
                <a:lnTo>
                  <a:pt x="182927" y="4164541"/>
                </a:lnTo>
                <a:lnTo>
                  <a:pt x="150622" y="4134866"/>
                </a:lnTo>
                <a:lnTo>
                  <a:pt x="120946" y="4102560"/>
                </a:lnTo>
                <a:lnTo>
                  <a:pt x="94082" y="4067806"/>
                </a:lnTo>
                <a:lnTo>
                  <a:pt x="70210" y="4030786"/>
                </a:lnTo>
                <a:lnTo>
                  <a:pt x="49513" y="3991680"/>
                </a:lnTo>
                <a:lnTo>
                  <a:pt x="32172" y="3950670"/>
                </a:lnTo>
                <a:lnTo>
                  <a:pt x="18369" y="3907939"/>
                </a:lnTo>
                <a:lnTo>
                  <a:pt x="8285" y="3863667"/>
                </a:lnTo>
                <a:lnTo>
                  <a:pt x="2101" y="3818035"/>
                </a:lnTo>
                <a:lnTo>
                  <a:pt x="0" y="3771226"/>
                </a:lnTo>
                <a:lnTo>
                  <a:pt x="0" y="51422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370958"/>
            <a:ext cx="3478886" cy="3643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30" dirty="0">
                <a:cs typeface="UnDotum"/>
              </a:rPr>
              <a:t>wn.bgcolor("lightpink")  </a:t>
            </a:r>
            <a:r>
              <a:rPr sz="1600" spc="15" dirty="0">
                <a:cs typeface="UnDotum"/>
              </a:rPr>
              <a:t>wn.title("Draw</a:t>
            </a:r>
            <a:r>
              <a:rPr sz="1600" spc="40" dirty="0">
                <a:cs typeface="UnDotum"/>
              </a:rPr>
              <a:t> </a:t>
            </a:r>
            <a:r>
              <a:rPr sz="1600" spc="30" dirty="0">
                <a:cs typeface="UnDotum"/>
              </a:rPr>
              <a:t>Polygon")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656590">
              <a:lnSpc>
                <a:spcPct val="100000"/>
              </a:lnSpc>
            </a:pPr>
            <a:r>
              <a:rPr sz="1600" spc="-35" dirty="0">
                <a:cs typeface="UnDotum"/>
              </a:rPr>
              <a:t>a </a:t>
            </a:r>
            <a:r>
              <a:rPr sz="1600" spc="155" dirty="0">
                <a:cs typeface="UnDotum"/>
              </a:rPr>
              <a:t>= </a:t>
            </a:r>
            <a:r>
              <a:rPr sz="1600" spc="10" dirty="0">
                <a:cs typeface="UnDotum"/>
              </a:rPr>
              <a:t>turtle.Turtle()  a.color("grey")  </a:t>
            </a:r>
            <a:endParaRPr lang="en-US" sz="1600" spc="10" dirty="0">
              <a:cs typeface="UnDotum"/>
            </a:endParaRPr>
          </a:p>
          <a:p>
            <a:pPr marL="12700" marR="656590">
              <a:lnSpc>
                <a:spcPct val="100000"/>
              </a:lnSpc>
            </a:pPr>
            <a:r>
              <a:rPr sz="1600" spc="-15" dirty="0" err="1">
                <a:cs typeface="UnDotum"/>
              </a:rPr>
              <a:t>a.pensize</a:t>
            </a:r>
            <a:r>
              <a:rPr sz="1600" spc="-15" dirty="0">
                <a:cs typeface="UnDotum"/>
              </a:rPr>
              <a:t>(5)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727710">
              <a:lnSpc>
                <a:spcPct val="100000"/>
              </a:lnSpc>
            </a:pPr>
            <a:r>
              <a:rPr sz="1600" spc="15" dirty="0">
                <a:solidFill>
                  <a:srgbClr val="FF0000"/>
                </a:solidFill>
                <a:cs typeface="UnDotum"/>
              </a:rPr>
              <a:t>a.penup()  </a:t>
            </a:r>
            <a:endParaRPr lang="en-US" sz="1600" spc="15" dirty="0">
              <a:solidFill>
                <a:srgbClr val="FF0000"/>
              </a:solidFill>
              <a:cs typeface="UnDotum"/>
            </a:endParaRPr>
          </a:p>
          <a:p>
            <a:pPr marL="12700" marR="727710">
              <a:lnSpc>
                <a:spcPct val="100000"/>
              </a:lnSpc>
            </a:pPr>
            <a:r>
              <a:rPr sz="1600" spc="-20" dirty="0" err="1">
                <a:solidFill>
                  <a:srgbClr val="FF0000"/>
                </a:solidFill>
                <a:cs typeface="UnDotum"/>
              </a:rPr>
              <a:t>a.goto</a:t>
            </a:r>
            <a:r>
              <a:rPr sz="1600" spc="-20" dirty="0">
                <a:solidFill>
                  <a:srgbClr val="FF0000"/>
                </a:solidFill>
                <a:cs typeface="UnDotum"/>
              </a:rPr>
              <a:t>(150, </a:t>
            </a:r>
            <a:r>
              <a:rPr sz="1600" spc="-65" dirty="0">
                <a:solidFill>
                  <a:srgbClr val="FF0000"/>
                </a:solidFill>
                <a:cs typeface="UnDotum"/>
              </a:rPr>
              <a:t>150)  </a:t>
            </a:r>
            <a:r>
              <a:rPr sz="1600" spc="30" dirty="0">
                <a:solidFill>
                  <a:srgbClr val="FF0000"/>
                </a:solidFill>
                <a:cs typeface="UnDotum"/>
              </a:rPr>
              <a:t>a.pendown()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297180" marR="620395" indent="-285115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dirty="0">
                <a:cs typeface="UnDotum"/>
              </a:rPr>
              <a:t>range(4):  a.fo</a:t>
            </a:r>
            <a:r>
              <a:rPr sz="1600" spc="7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1</a:t>
            </a:r>
            <a:r>
              <a:rPr sz="1600" spc="-95" dirty="0">
                <a:cs typeface="UnDotum"/>
              </a:rPr>
              <a:t>2</a:t>
            </a:r>
            <a:r>
              <a:rPr sz="1600" spc="-35" dirty="0">
                <a:cs typeface="UnDotum"/>
              </a:rPr>
              <a:t>0)  </a:t>
            </a:r>
            <a:r>
              <a:rPr sz="1600" spc="-25" dirty="0">
                <a:cs typeface="UnDotum"/>
              </a:rPr>
              <a:t>a.left(90)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4259" y="2375916"/>
            <a:ext cx="5180076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그리기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00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그리기 </a:t>
            </a:r>
          </a:p>
        </p:txBody>
      </p:sp>
      <p:sp>
        <p:nvSpPr>
          <p:cNvPr id="4" name="object 3"/>
          <p:cNvSpPr/>
          <p:nvPr/>
        </p:nvSpPr>
        <p:spPr>
          <a:xfrm>
            <a:off x="762000" y="1981200"/>
            <a:ext cx="4292346" cy="4208527"/>
          </a:xfrm>
          <a:custGeom>
            <a:avLst/>
            <a:gdLst/>
            <a:ahLst/>
            <a:cxnLst/>
            <a:rect l="l" t="t" r="r" b="b"/>
            <a:pathLst>
              <a:path w="5044440" h="4285615">
                <a:moveTo>
                  <a:pt x="0" y="514223"/>
                </a:moveTo>
                <a:lnTo>
                  <a:pt x="2101" y="467422"/>
                </a:lnTo>
                <a:lnTo>
                  <a:pt x="8285" y="421797"/>
                </a:lnTo>
                <a:lnTo>
                  <a:pt x="18369" y="377531"/>
                </a:lnTo>
                <a:lnTo>
                  <a:pt x="32172" y="334804"/>
                </a:lnTo>
                <a:lnTo>
                  <a:pt x="49513" y="293798"/>
                </a:lnTo>
                <a:lnTo>
                  <a:pt x="70210" y="254696"/>
                </a:lnTo>
                <a:lnTo>
                  <a:pt x="94082" y="217678"/>
                </a:lnTo>
                <a:lnTo>
                  <a:pt x="120946" y="182926"/>
                </a:lnTo>
                <a:lnTo>
                  <a:pt x="150622" y="150621"/>
                </a:lnTo>
                <a:lnTo>
                  <a:pt x="182927" y="120947"/>
                </a:lnTo>
                <a:lnTo>
                  <a:pt x="217681" y="94083"/>
                </a:lnTo>
                <a:lnTo>
                  <a:pt x="254701" y="70212"/>
                </a:lnTo>
                <a:lnTo>
                  <a:pt x="293807" y="49515"/>
                </a:lnTo>
                <a:lnTo>
                  <a:pt x="334817" y="32174"/>
                </a:lnTo>
                <a:lnTo>
                  <a:pt x="377548" y="18370"/>
                </a:lnTo>
                <a:lnTo>
                  <a:pt x="421820" y="8285"/>
                </a:lnTo>
                <a:lnTo>
                  <a:pt x="467452" y="2101"/>
                </a:lnTo>
                <a:lnTo>
                  <a:pt x="514261" y="0"/>
                </a:lnTo>
                <a:lnTo>
                  <a:pt x="4530217" y="0"/>
                </a:lnTo>
                <a:lnTo>
                  <a:pt x="4577017" y="2101"/>
                </a:lnTo>
                <a:lnTo>
                  <a:pt x="4622642" y="8285"/>
                </a:lnTo>
                <a:lnTo>
                  <a:pt x="4666908" y="18370"/>
                </a:lnTo>
                <a:lnTo>
                  <a:pt x="4709635" y="32174"/>
                </a:lnTo>
                <a:lnTo>
                  <a:pt x="4750641" y="49515"/>
                </a:lnTo>
                <a:lnTo>
                  <a:pt x="4789743" y="70212"/>
                </a:lnTo>
                <a:lnTo>
                  <a:pt x="4826761" y="94083"/>
                </a:lnTo>
                <a:lnTo>
                  <a:pt x="4861513" y="120947"/>
                </a:lnTo>
                <a:lnTo>
                  <a:pt x="4893818" y="150622"/>
                </a:lnTo>
                <a:lnTo>
                  <a:pt x="4923492" y="182926"/>
                </a:lnTo>
                <a:lnTo>
                  <a:pt x="4950356" y="217678"/>
                </a:lnTo>
                <a:lnTo>
                  <a:pt x="4974227" y="254696"/>
                </a:lnTo>
                <a:lnTo>
                  <a:pt x="4994924" y="293798"/>
                </a:lnTo>
                <a:lnTo>
                  <a:pt x="5012265" y="334804"/>
                </a:lnTo>
                <a:lnTo>
                  <a:pt x="5026069" y="377531"/>
                </a:lnTo>
                <a:lnTo>
                  <a:pt x="5036154" y="421797"/>
                </a:lnTo>
                <a:lnTo>
                  <a:pt x="5042338" y="467422"/>
                </a:lnTo>
                <a:lnTo>
                  <a:pt x="5044440" y="514223"/>
                </a:lnTo>
                <a:lnTo>
                  <a:pt x="5044440" y="3771226"/>
                </a:lnTo>
                <a:lnTo>
                  <a:pt x="5042338" y="3818035"/>
                </a:lnTo>
                <a:lnTo>
                  <a:pt x="5036154" y="3863667"/>
                </a:lnTo>
                <a:lnTo>
                  <a:pt x="5026069" y="3907939"/>
                </a:lnTo>
                <a:lnTo>
                  <a:pt x="5012265" y="3950670"/>
                </a:lnTo>
                <a:lnTo>
                  <a:pt x="4994924" y="3991680"/>
                </a:lnTo>
                <a:lnTo>
                  <a:pt x="4974227" y="4030786"/>
                </a:lnTo>
                <a:lnTo>
                  <a:pt x="4950356" y="4067806"/>
                </a:lnTo>
                <a:lnTo>
                  <a:pt x="4923492" y="4102560"/>
                </a:lnTo>
                <a:lnTo>
                  <a:pt x="4893818" y="4134866"/>
                </a:lnTo>
                <a:lnTo>
                  <a:pt x="4861513" y="4164541"/>
                </a:lnTo>
                <a:lnTo>
                  <a:pt x="4826761" y="4191405"/>
                </a:lnTo>
                <a:lnTo>
                  <a:pt x="4789743" y="4215277"/>
                </a:lnTo>
                <a:lnTo>
                  <a:pt x="4750641" y="4235974"/>
                </a:lnTo>
                <a:lnTo>
                  <a:pt x="4709635" y="4253315"/>
                </a:lnTo>
                <a:lnTo>
                  <a:pt x="4666908" y="4267118"/>
                </a:lnTo>
                <a:lnTo>
                  <a:pt x="4622642" y="4277202"/>
                </a:lnTo>
                <a:lnTo>
                  <a:pt x="4577017" y="4283386"/>
                </a:lnTo>
                <a:lnTo>
                  <a:pt x="4530217" y="4285488"/>
                </a:lnTo>
                <a:lnTo>
                  <a:pt x="514261" y="4285488"/>
                </a:lnTo>
                <a:lnTo>
                  <a:pt x="467452" y="4283386"/>
                </a:lnTo>
                <a:lnTo>
                  <a:pt x="421820" y="4277202"/>
                </a:lnTo>
                <a:lnTo>
                  <a:pt x="377548" y="4267118"/>
                </a:lnTo>
                <a:lnTo>
                  <a:pt x="334817" y="4253315"/>
                </a:lnTo>
                <a:lnTo>
                  <a:pt x="293807" y="4235974"/>
                </a:lnTo>
                <a:lnTo>
                  <a:pt x="254701" y="4215277"/>
                </a:lnTo>
                <a:lnTo>
                  <a:pt x="217681" y="4191405"/>
                </a:lnTo>
                <a:lnTo>
                  <a:pt x="182927" y="4164541"/>
                </a:lnTo>
                <a:lnTo>
                  <a:pt x="150622" y="4134866"/>
                </a:lnTo>
                <a:lnTo>
                  <a:pt x="120946" y="4102560"/>
                </a:lnTo>
                <a:lnTo>
                  <a:pt x="94082" y="4067806"/>
                </a:lnTo>
                <a:lnTo>
                  <a:pt x="70210" y="4030786"/>
                </a:lnTo>
                <a:lnTo>
                  <a:pt x="49513" y="3991680"/>
                </a:lnTo>
                <a:lnTo>
                  <a:pt x="32172" y="3950670"/>
                </a:lnTo>
                <a:lnTo>
                  <a:pt x="18369" y="3907939"/>
                </a:lnTo>
                <a:lnTo>
                  <a:pt x="8285" y="3863667"/>
                </a:lnTo>
                <a:lnTo>
                  <a:pt x="2101" y="3818035"/>
                </a:lnTo>
                <a:lnTo>
                  <a:pt x="0" y="3771226"/>
                </a:lnTo>
                <a:lnTo>
                  <a:pt x="0" y="51422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015746" y="2236085"/>
            <a:ext cx="3478886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import turtle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t1=</a:t>
            </a:r>
            <a:r>
              <a:rPr lang="en-US" sz="1600" spc="85" dirty="0" err="1">
                <a:cs typeface="UnDotum"/>
              </a:rPr>
              <a:t>turtle.Turtle</a:t>
            </a:r>
            <a:r>
              <a:rPr lang="en-US" sz="1600" spc="85" dirty="0">
                <a:cs typeface="UnDotum"/>
              </a:rPr>
              <a:t>()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for </a:t>
            </a:r>
            <a:r>
              <a:rPr lang="en-US" sz="1600" spc="85" dirty="0" err="1">
                <a:cs typeface="UnDotum"/>
              </a:rPr>
              <a:t>i</a:t>
            </a:r>
            <a:r>
              <a:rPr lang="en-US" sz="1600" spc="85" dirty="0">
                <a:cs typeface="UnDotum"/>
              </a:rPr>
              <a:t> in range(30,500,20) :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    t1.forward(</a:t>
            </a:r>
            <a:r>
              <a:rPr lang="en-US" sz="1600" spc="85" dirty="0" err="1">
                <a:cs typeface="UnDotum"/>
              </a:rPr>
              <a:t>i</a:t>
            </a:r>
            <a:r>
              <a:rPr lang="en-US" sz="1600" spc="85" dirty="0">
                <a:cs typeface="UnDotum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    t1.left(60)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 err="1">
                <a:cs typeface="UnDotum"/>
              </a:rPr>
              <a:t>turtle.done</a:t>
            </a:r>
            <a:r>
              <a:rPr lang="en-US" sz="1600" spc="85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30" y="3125333"/>
            <a:ext cx="3074200" cy="267785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2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명령어를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forward(n)</a:t>
            </a:r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penup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color(‘red’)</a:t>
            </a:r>
          </a:p>
          <a:p>
            <a:pPr lvl="1"/>
            <a:r>
              <a:rPr lang="en-US" altLang="ko-KR" dirty="0"/>
              <a:t>width(3)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명령어를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forward(n): n 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/>
              <a:t>(): </a:t>
            </a:r>
            <a:r>
              <a:rPr lang="ko-KR" altLang="en-US" dirty="0"/>
              <a:t>그리기 시작</a:t>
            </a:r>
            <a:endParaRPr lang="en-US" altLang="ko-KR" dirty="0"/>
          </a:p>
          <a:p>
            <a:pPr lvl="1"/>
            <a:r>
              <a:rPr lang="en-US" altLang="ko-KR" dirty="0" err="1"/>
              <a:t>penup</a:t>
            </a:r>
            <a:r>
              <a:rPr lang="en-US" altLang="ko-KR" dirty="0"/>
              <a:t>(): </a:t>
            </a:r>
            <a:r>
              <a:rPr lang="ko-KR" altLang="en-US" dirty="0"/>
              <a:t>그리기 멈춤</a:t>
            </a:r>
            <a:endParaRPr lang="en-US" altLang="ko-KR" dirty="0"/>
          </a:p>
          <a:p>
            <a:pPr lvl="1"/>
            <a:r>
              <a:rPr lang="en-US" altLang="ko-KR" dirty="0"/>
              <a:t>color(‘red’): </a:t>
            </a:r>
            <a:r>
              <a:rPr lang="ko-KR" altLang="en-US" dirty="0"/>
              <a:t>선의 색상 </a:t>
            </a:r>
            <a:r>
              <a:rPr lang="en-US" altLang="ko-KR" dirty="0"/>
              <a:t>red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1"/>
            <a:r>
              <a:rPr lang="en-US" altLang="ko-KR" dirty="0"/>
              <a:t>width(3): </a:t>
            </a:r>
            <a:r>
              <a:rPr lang="ko-KR" altLang="en-US" dirty="0"/>
              <a:t>선의 굵기 </a:t>
            </a:r>
            <a:r>
              <a:rPr lang="en-US" altLang="ko-KR" dirty="0"/>
              <a:t>3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6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" altLang="ko-KR" dirty="0"/>
              <a:t>Module </a:t>
            </a:r>
            <a:r>
              <a:rPr lang="ko-KR" altLang="en-US" dirty="0"/>
              <a:t>사용하기</a:t>
            </a:r>
          </a:p>
          <a:p>
            <a:pPr lvl="1"/>
            <a:r>
              <a:rPr lang="en" altLang="ko-KR" dirty="0"/>
              <a:t>import turtle</a:t>
            </a:r>
          </a:p>
          <a:p>
            <a:pPr lvl="1"/>
            <a:endParaRPr lang="en" altLang="ko-KR" dirty="0"/>
          </a:p>
          <a:p>
            <a:r>
              <a:rPr lang="en" altLang="ko-KR" dirty="0"/>
              <a:t>Turtle </a:t>
            </a:r>
            <a:r>
              <a:rPr lang="en-US" altLang="ko-KR" dirty="0"/>
              <a:t>methods</a:t>
            </a:r>
            <a:r>
              <a:rPr lang="ko-KR" altLang="en-US" dirty="0"/>
              <a:t> 활용하기</a:t>
            </a:r>
          </a:p>
          <a:p>
            <a:pPr lvl="1"/>
            <a:r>
              <a:rPr lang="en-US" altLang="ko-KR" dirty="0"/>
              <a:t>.</a:t>
            </a:r>
            <a:r>
              <a:rPr lang="en" altLang="ko-KR" dirty="0"/>
              <a:t>forward(n), .left(n), .right(n), .color(n), .</a:t>
            </a:r>
            <a:r>
              <a:rPr lang="en" altLang="ko-KR" dirty="0" err="1"/>
              <a:t>penup</a:t>
            </a:r>
            <a:r>
              <a:rPr lang="en" altLang="ko-KR" dirty="0"/>
              <a:t>(), …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turtle method</a:t>
            </a:r>
            <a:r>
              <a:rPr lang="ko-KR" altLang="en-US" dirty="0"/>
              <a:t>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forward(50)</a:t>
            </a:r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/>
              <a:t>color(‘blue’)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‘turtle’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Turtle </a:t>
            </a:r>
            <a:r>
              <a:rPr lang="ko-KR" altLang="en-US" dirty="0"/>
              <a:t>모듈은</a:t>
            </a:r>
          </a:p>
          <a:p>
            <a:pPr lvl="1"/>
            <a:r>
              <a:rPr lang="ko-KR" altLang="en-US" dirty="0"/>
              <a:t>객체 지향적 그리고 절차 지향적 방법으로 그래픽스  </a:t>
            </a:r>
            <a:r>
              <a:rPr lang="ko-KR" altLang="en-US" dirty="0" err="1"/>
              <a:t>를</a:t>
            </a:r>
            <a:r>
              <a:rPr lang="ko-KR" altLang="en-US" dirty="0"/>
              <a:t> 표현할 수 있도록 지원함</a:t>
            </a:r>
          </a:p>
          <a:p>
            <a:pPr lvl="1"/>
            <a:r>
              <a:rPr lang="ko-KR" altLang="en-US" dirty="0"/>
              <a:t>간단한 그래픽 처리 가능</a:t>
            </a:r>
          </a:p>
          <a:p>
            <a:pPr lvl="1"/>
            <a:r>
              <a:rPr lang="ko-KR" altLang="en-US" dirty="0"/>
              <a:t>다양한 그래픽 활용은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	</a:t>
            </a:r>
            <a:r>
              <a:rPr lang="en-US" altLang="ko-KR" dirty="0" err="1"/>
              <a:t>Tkinter</a:t>
            </a:r>
            <a:r>
              <a:rPr lang="en-US" altLang="ko-KR" dirty="0"/>
              <a:t>’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  <a:p>
            <a:r>
              <a:rPr lang="en-US" altLang="ko-KR" dirty="0"/>
              <a:t>Turtle </a:t>
            </a:r>
            <a:r>
              <a:rPr lang="ko-KR" altLang="en-US" dirty="0"/>
              <a:t>그래픽스는 프로그래밍을 시작할 때 적합</a:t>
            </a:r>
          </a:p>
          <a:p>
            <a:pPr lvl="1"/>
            <a:r>
              <a:rPr lang="ko-KR" altLang="en-US" dirty="0"/>
              <a:t>처음 프로그램을 하는 사람에게 흥미 유발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0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15512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6878" y="2689665"/>
            <a:ext cx="636517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다양한 </a:t>
            </a:r>
            <a:r>
              <a:rPr lang="ko-KR" altLang="en-US" sz="4000" b="1" dirty="0" err="1">
                <a:solidFill>
                  <a:schemeClr val="bg1"/>
                </a:solidFill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</a:rPr>
              <a:t> 예제 따라하기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8DED873-F818-F8FB-3B1F-0D960FE1D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예제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2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미로그리기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7547" y="1762681"/>
            <a:ext cx="4811988" cy="4412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2648" y="1777008"/>
            <a:ext cx="45668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wn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/>
              <a:t>wn.bgcolor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t.shape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("turtle")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hotpink</a:t>
            </a:r>
            <a:r>
              <a:rPr lang="en-US" altLang="ko-KR" sz="1600" dirty="0">
                <a:ea typeface="맑은 고딕" panose="020B0503020000020004" pitchFamily="50" charset="-127"/>
              </a:rPr>
              <a:t>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()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size = 20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range(50):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t.stamp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() </a:t>
            </a:r>
          </a:p>
          <a:p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ea typeface="맑은 고딕" panose="020B0503020000020004" pitchFamily="50" charset="-127"/>
              </a:rPr>
              <a:t>size = size + 3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(size)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(24)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28" y="1969055"/>
            <a:ext cx="3785525" cy="33035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3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정사각형</a:t>
            </a:r>
            <a:r>
              <a:rPr lang="en-US" altLang="ko-KR" dirty="0"/>
              <a:t> 36</a:t>
            </a:r>
            <a:r>
              <a:rPr lang="ko-KR" altLang="en-US" dirty="0"/>
              <a:t>개 배치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26942" y="1795825"/>
            <a:ext cx="3407736" cy="29948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41787" y="1950512"/>
            <a:ext cx="30748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('blue')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range(36):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(10)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range(4):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23" y="2175739"/>
            <a:ext cx="4245316" cy="35323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6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점점 커지는 정사각형 </a:t>
            </a:r>
            <a:r>
              <a:rPr lang="en-US" altLang="ko-KR" dirty="0"/>
              <a:t>36</a:t>
            </a:r>
            <a:r>
              <a:rPr lang="ko-KR" altLang="en-US" dirty="0"/>
              <a:t>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2054" y="1606471"/>
            <a:ext cx="3283338" cy="44862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1397" y="1620799"/>
            <a:ext cx="307489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win=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win.bgcolor</a:t>
            </a:r>
            <a:r>
              <a:rPr lang="en-US" altLang="ko-KR" sz="1600" dirty="0">
                <a:ea typeface="맑은 고딕" panose="020B0503020000020004" pitchFamily="50" charset="-127"/>
              </a:rPr>
              <a:t>('black')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range(36):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(80)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89" y="1606471"/>
            <a:ext cx="3283338" cy="40619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6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점점</a:t>
            </a:r>
            <a:r>
              <a:rPr lang="en-US" altLang="ko-KR" dirty="0"/>
              <a:t> </a:t>
            </a:r>
            <a:r>
              <a:rPr lang="ko-KR" altLang="en-US" dirty="0"/>
              <a:t>커지는 별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28650" y="1690688"/>
            <a:ext cx="2750654" cy="32888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19476" y="1794214"/>
            <a:ext cx="290314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star=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star.color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range(20):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star.forward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*50)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star.right</a:t>
            </a:r>
            <a:r>
              <a:rPr lang="en-US" altLang="ko-KR" sz="1600" dirty="0">
                <a:ea typeface="맑은 고딕" panose="020B0503020000020004" pitchFamily="50" charset="-127"/>
              </a:rPr>
              <a:t>(144)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turtle.done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30" y="1690688"/>
            <a:ext cx="4967135" cy="431503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벌집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635954"/>
            <a:ext cx="3128341" cy="40527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09331" y="1825625"/>
            <a:ext cx="243158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hexagon():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range(6):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turtle.forward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turtle.left</a:t>
            </a:r>
            <a:r>
              <a:rPr lang="en-US" altLang="ko-KR" sz="1600" dirty="0"/>
              <a:t>(60)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turtle.color</a:t>
            </a:r>
            <a:r>
              <a:rPr lang="en-US" altLang="ko-KR" sz="1600" dirty="0"/>
              <a:t>('red')</a:t>
            </a:r>
          </a:p>
          <a:p>
            <a:r>
              <a:rPr lang="en-US" altLang="ko-KR" sz="1600" dirty="0"/>
              <a:t>hexagon()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range(6):</a:t>
            </a:r>
          </a:p>
          <a:p>
            <a:r>
              <a:rPr lang="en-US" altLang="ko-KR" sz="1600" dirty="0"/>
              <a:t>    hexagon()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turtle.forward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turtle.right</a:t>
            </a:r>
            <a:r>
              <a:rPr lang="en-US" altLang="ko-KR" sz="1600" dirty="0"/>
              <a:t>(60)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84" y="1825625"/>
            <a:ext cx="5070130" cy="441944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22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436132" cy="1400530"/>
          </a:xfrm>
        </p:spPr>
        <p:txBody>
          <a:bodyPr/>
          <a:lstStyle/>
          <a:p>
            <a:r>
              <a:rPr lang="ko-KR" altLang="en-US" sz="3600" dirty="0"/>
              <a:t>여러가지 색 정사각형 그리기</a:t>
            </a:r>
            <a:r>
              <a:rPr lang="en-US" altLang="ko-KR" sz="3600" dirty="0"/>
              <a:t>, </a:t>
            </a:r>
            <a:r>
              <a:rPr lang="ko-KR" altLang="en-US" sz="3600" dirty="0"/>
              <a:t>함수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7547" y="1838880"/>
            <a:ext cx="5635688" cy="43539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4710" y="1988243"/>
            <a:ext cx="59822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square(t, size, color):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i in range(4):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(size)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t1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t1.pensize(3)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colors = ['red', 'orange', 'yellow', 'green', 'blue', 'violet']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=30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color in colors: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square(t1,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, 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=i+30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81" y="1838880"/>
            <a:ext cx="3218960" cy="32745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2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다각형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0179" y="1648058"/>
            <a:ext cx="5061103" cy="46474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7562" y="1725915"/>
            <a:ext cx="4849385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t=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4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= 360 /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t.pendown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range(3):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t.setposition</a:t>
            </a:r>
            <a:r>
              <a:rPr lang="en-US" altLang="ko-KR" sz="1400" dirty="0">
                <a:ea typeface="맑은 고딕" panose="020B0503020000020004" pitchFamily="50" charset="-127"/>
              </a:rPr>
              <a:t>(40*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, 0)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(20, 6, "blue")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range(5):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t.setposition</a:t>
            </a:r>
            <a:r>
              <a:rPr lang="en-US" altLang="ko-KR" sz="1400" dirty="0">
                <a:ea typeface="맑은 고딕" panose="020B0503020000020004" pitchFamily="50" charset="-127"/>
              </a:rPr>
              <a:t>(40*(i-2), -100)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(40, 4, "violet")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14" y="2515911"/>
            <a:ext cx="2614224" cy="27404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79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꽃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54548"/>
            <a:ext cx="3943350" cy="465624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73750" y="1568876"/>
            <a:ext cx="4085875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flower(t, n, r, angle):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range(n):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range(2):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t.circle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r,angle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400" dirty="0">
                <a:ea typeface="맑은 고딕" panose="020B0503020000020004" pitchFamily="50" charset="-127"/>
              </a:rPr>
              <a:t>(180-angle)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400" dirty="0">
                <a:ea typeface="맑은 고딕" panose="020B0503020000020004" pitchFamily="50" charset="-127"/>
              </a:rPr>
              <a:t>(360/n)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move(t, length):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t.pu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t.fd</a:t>
            </a:r>
            <a:r>
              <a:rPr lang="en-US" altLang="ko-KR" sz="1400" dirty="0">
                <a:ea typeface="맑은 고딕" panose="020B0503020000020004" pitchFamily="50" charset="-127"/>
              </a:rPr>
              <a:t>(length)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t.pd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b =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turtle.Pen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 err="1"/>
              <a:t>b.color</a:t>
            </a:r>
            <a:r>
              <a:rPr lang="en-US" altLang="ko-KR" sz="1400" dirty="0"/>
              <a:t>("violet")</a:t>
            </a:r>
          </a:p>
          <a:p>
            <a:r>
              <a:rPr lang="en-US" altLang="ko-KR" sz="1400" dirty="0"/>
              <a:t>move(b</a:t>
            </a:r>
            <a:r>
              <a:rPr lang="en-US" altLang="ko-KR" sz="1400" dirty="0">
                <a:ea typeface="맑은 고딕" panose="020B0503020000020004" pitchFamily="50" charset="-127"/>
              </a:rPr>
              <a:t>, -100)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range(3):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flower(b,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6, 30+(10*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), 60.0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b.width</a:t>
            </a:r>
            <a:r>
              <a:rPr lang="en-US" altLang="ko-KR" sz="1400" dirty="0">
                <a:ea typeface="맑은 고딕" panose="020B0503020000020004" pitchFamily="50" charset="-127"/>
              </a:rPr>
              <a:t>(2*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40" y="2278942"/>
            <a:ext cx="3705129" cy="281557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‘turtle’</a:t>
            </a:r>
            <a:r>
              <a:rPr lang="ko-KR" altLang="en-US" dirty="0"/>
              <a:t>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모듈을 사용하려면</a:t>
            </a:r>
          </a:p>
          <a:p>
            <a:pPr lvl="1"/>
            <a:r>
              <a:rPr lang="ko-KR" altLang="en-US" dirty="0"/>
              <a:t>프로그램 시작 전에 반드시 </a:t>
            </a:r>
            <a:r>
              <a:rPr lang="en-US" altLang="ko-KR" dirty="0"/>
              <a:t>import</a:t>
            </a:r>
            <a:r>
              <a:rPr lang="ko-KR" altLang="en-US" dirty="0"/>
              <a:t>해야함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6DFCD4-8867-8547-92A1-A75044DA687F}"/>
              </a:ext>
            </a:extLst>
          </p:cNvPr>
          <p:cNvSpPr/>
          <p:nvPr/>
        </p:nvSpPr>
        <p:spPr>
          <a:xfrm>
            <a:off x="2514600" y="3048000"/>
            <a:ext cx="3284220" cy="2433955"/>
          </a:xfrm>
          <a:custGeom>
            <a:avLst/>
            <a:gdLst/>
            <a:ahLst/>
            <a:cxnLst/>
            <a:rect l="l" t="t" r="r" b="b"/>
            <a:pathLst>
              <a:path w="3284220" h="2433954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2992119" y="0"/>
                </a:lnTo>
                <a:lnTo>
                  <a:pt x="3039492" y="3823"/>
                </a:lnTo>
                <a:lnTo>
                  <a:pt x="3084433" y="14894"/>
                </a:lnTo>
                <a:lnTo>
                  <a:pt x="3126342" y="32609"/>
                </a:lnTo>
                <a:lnTo>
                  <a:pt x="3164616" y="56367"/>
                </a:lnTo>
                <a:lnTo>
                  <a:pt x="3198653" y="85566"/>
                </a:lnTo>
                <a:lnTo>
                  <a:pt x="3227852" y="119603"/>
                </a:lnTo>
                <a:lnTo>
                  <a:pt x="3251610" y="157877"/>
                </a:lnTo>
                <a:lnTo>
                  <a:pt x="3269325" y="199786"/>
                </a:lnTo>
                <a:lnTo>
                  <a:pt x="3280396" y="244727"/>
                </a:lnTo>
                <a:lnTo>
                  <a:pt x="3284219" y="292100"/>
                </a:lnTo>
                <a:lnTo>
                  <a:pt x="3284219" y="2141728"/>
                </a:lnTo>
                <a:lnTo>
                  <a:pt x="3280396" y="2189100"/>
                </a:lnTo>
                <a:lnTo>
                  <a:pt x="3269325" y="2234041"/>
                </a:lnTo>
                <a:lnTo>
                  <a:pt x="3251610" y="2275950"/>
                </a:lnTo>
                <a:lnTo>
                  <a:pt x="3227852" y="2314224"/>
                </a:lnTo>
                <a:lnTo>
                  <a:pt x="3198653" y="2348261"/>
                </a:lnTo>
                <a:lnTo>
                  <a:pt x="3164616" y="2377460"/>
                </a:lnTo>
                <a:lnTo>
                  <a:pt x="3126342" y="2401218"/>
                </a:lnTo>
                <a:lnTo>
                  <a:pt x="3084433" y="2418933"/>
                </a:lnTo>
                <a:lnTo>
                  <a:pt x="3039492" y="2430004"/>
                </a:lnTo>
                <a:lnTo>
                  <a:pt x="2992119" y="2433828"/>
                </a:lnTo>
                <a:lnTo>
                  <a:pt x="292100" y="2433828"/>
                </a:lnTo>
                <a:lnTo>
                  <a:pt x="244727" y="2430004"/>
                </a:lnTo>
                <a:lnTo>
                  <a:pt x="199786" y="2418933"/>
                </a:lnTo>
                <a:lnTo>
                  <a:pt x="157877" y="2401218"/>
                </a:lnTo>
                <a:lnTo>
                  <a:pt x="119603" y="2377460"/>
                </a:lnTo>
                <a:lnTo>
                  <a:pt x="85566" y="2348261"/>
                </a:lnTo>
                <a:lnTo>
                  <a:pt x="56367" y="2314224"/>
                </a:lnTo>
                <a:lnTo>
                  <a:pt x="32609" y="2275950"/>
                </a:lnTo>
                <a:lnTo>
                  <a:pt x="14894" y="2234041"/>
                </a:lnTo>
                <a:lnTo>
                  <a:pt x="3823" y="2189100"/>
                </a:lnTo>
                <a:lnTo>
                  <a:pt x="0" y="2141728"/>
                </a:lnTo>
                <a:lnTo>
                  <a:pt x="0" y="292100"/>
                </a:lnTo>
                <a:close/>
              </a:path>
            </a:pathLst>
          </a:custGeom>
          <a:ln w="19812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F5D0BE-2E5E-7E43-B4D5-A13B770FF0A6}"/>
              </a:ext>
            </a:extLst>
          </p:cNvPr>
          <p:cNvSpPr txBox="1"/>
          <p:nvPr/>
        </p:nvSpPr>
        <p:spPr>
          <a:xfrm>
            <a:off x="2839212" y="3357320"/>
            <a:ext cx="2276687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2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 </a:t>
            </a:r>
            <a:r>
              <a:rPr sz="1600" spc="35" dirty="0">
                <a:cs typeface="UnDotum"/>
              </a:rPr>
              <a:t>t </a:t>
            </a:r>
            <a:r>
              <a:rPr sz="1600" spc="155" dirty="0">
                <a:cs typeface="UnDotum"/>
              </a:rPr>
              <a:t>=</a:t>
            </a:r>
            <a:r>
              <a:rPr sz="1600" spc="60" dirty="0">
                <a:cs typeface="UnDotum"/>
              </a:rPr>
              <a:t> </a:t>
            </a:r>
            <a:r>
              <a:rPr sz="1600" spc="10" dirty="0">
                <a:cs typeface="UnDotum"/>
              </a:rPr>
              <a:t>turtle.Turtle()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85" dirty="0">
                <a:cs typeface="UnDotum"/>
              </a:rPr>
              <a:t> </a:t>
            </a:r>
            <a:r>
              <a:rPr sz="1600" spc="5" dirty="0">
                <a:cs typeface="UnDotum"/>
              </a:rPr>
              <a:t>t.forward(200)</a:t>
            </a:r>
            <a:endParaRPr sz="1600" dirty="0">
              <a:cs typeface="UnDotum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90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 원 출력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84189" y="1740463"/>
            <a:ext cx="3488612" cy="410488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13879" y="1871427"/>
            <a:ext cx="307489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win=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win.bgcolor</a:t>
            </a:r>
            <a:r>
              <a:rPr lang="en-US" altLang="ko-KR" sz="1600" dirty="0">
                <a:ea typeface="맑은 고딕" panose="020B0503020000020004" pitchFamily="50" charset="-127"/>
              </a:rPr>
              <a:t>('black')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one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one.color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one.pensize</a:t>
            </a:r>
            <a:r>
              <a:rPr lang="en-US" altLang="ko-KR" sz="1600" dirty="0">
                <a:ea typeface="맑은 고딕" panose="020B0503020000020004" pitchFamily="50" charset="-127"/>
              </a:rPr>
              <a:t>(3)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n_one</a:t>
            </a:r>
            <a:r>
              <a:rPr lang="en-US" altLang="ko-KR" sz="1600" dirty="0">
                <a:ea typeface="맑은 고딕" panose="020B0503020000020004" pitchFamily="50" charset="-127"/>
              </a:rPr>
              <a:t>(n, size):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range(n):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one.circle</a:t>
            </a:r>
            <a:r>
              <a:rPr lang="en-US" altLang="ko-KR" sz="1600" dirty="0">
                <a:ea typeface="맑은 고딕" panose="020B0503020000020004" pitchFamily="50" charset="-127"/>
              </a:rPr>
              <a:t>(size)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one.left</a:t>
            </a:r>
            <a:r>
              <a:rPr lang="en-US" altLang="ko-KR" sz="1600" dirty="0">
                <a:ea typeface="맑은 고딕" panose="020B0503020000020004" pitchFamily="50" charset="-127"/>
              </a:rPr>
              <a:t>(360.0/n)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n_one</a:t>
            </a:r>
            <a:r>
              <a:rPr lang="en-US" altLang="ko-KR" sz="1600" dirty="0">
                <a:ea typeface="맑은 고딕" panose="020B0503020000020004" pitchFamily="50" charset="-127"/>
              </a:rPr>
              <a:t>(20, 70)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77" y="2459786"/>
            <a:ext cx="4018274" cy="33855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1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예제 따라하기</a:t>
            </a:r>
            <a:endParaRPr lang="en-US" altLang="ko-KR" dirty="0"/>
          </a:p>
          <a:p>
            <a:pPr lvl="1"/>
            <a:r>
              <a:rPr lang="ko-KR" altLang="en-US" dirty="0"/>
              <a:t>미로</a:t>
            </a:r>
            <a:r>
              <a:rPr lang="en-US" altLang="ko-KR" dirty="0"/>
              <a:t>,</a:t>
            </a:r>
            <a:r>
              <a:rPr lang="ko-KR" altLang="en-US" dirty="0"/>
              <a:t> 정사각형</a:t>
            </a:r>
            <a:r>
              <a:rPr lang="en-US" altLang="ko-KR" dirty="0"/>
              <a:t>,</a:t>
            </a:r>
            <a:r>
              <a:rPr lang="ko-KR" altLang="en-US" dirty="0"/>
              <a:t> 별</a:t>
            </a:r>
            <a:r>
              <a:rPr lang="en-US" altLang="ko-KR" dirty="0"/>
              <a:t>,</a:t>
            </a:r>
            <a:r>
              <a:rPr lang="ko-KR" altLang="en-US" dirty="0"/>
              <a:t> 벌집</a:t>
            </a:r>
            <a:r>
              <a:rPr lang="en-US" altLang="ko-KR" dirty="0"/>
              <a:t>,</a:t>
            </a:r>
            <a:r>
              <a:rPr lang="ko-KR" altLang="en-US" dirty="0"/>
              <a:t> 다각형</a:t>
            </a:r>
            <a:r>
              <a:rPr lang="en-US" altLang="ko-KR" dirty="0"/>
              <a:t>,</a:t>
            </a:r>
            <a:r>
              <a:rPr lang="ko-KR" altLang="en-US" dirty="0"/>
              <a:t> 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/>
              <a:t>원 그리기</a:t>
            </a:r>
            <a:endParaRPr lang="en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19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를 활용하여 도형을 여러 개 표현 할 수 있나요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4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880" y="2689665"/>
            <a:ext cx="522905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터틀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F2148713-102B-BAA3-4678-BADBB2659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64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연습문제 풀어보기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50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정사각형 </a:t>
            </a:r>
            <a:r>
              <a:rPr lang="en-US" altLang="ko-KR" dirty="0"/>
              <a:t>5</a:t>
            </a:r>
            <a:r>
              <a:rPr lang="ko-KR" altLang="en-US" dirty="0"/>
              <a:t>개를 규칙적으로 위치를 바꾸어서 그리기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26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3486" y="1606402"/>
            <a:ext cx="5044885" cy="44962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2484" y="1812776"/>
            <a:ext cx="456688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turtle.Screen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 err="1"/>
              <a:t>wn.bgcolor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lightpink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     </a:t>
            </a:r>
          </a:p>
          <a:p>
            <a:r>
              <a:rPr lang="en-US" altLang="ko-KR" sz="1600" dirty="0" err="1"/>
              <a:t>a.color</a:t>
            </a:r>
            <a:r>
              <a:rPr lang="en-US" altLang="ko-KR" sz="1600" dirty="0"/>
              <a:t>("grey")</a:t>
            </a:r>
          </a:p>
          <a:p>
            <a:r>
              <a:rPr lang="en-US" altLang="ko-KR" sz="1600" dirty="0" err="1"/>
              <a:t>a.pensize</a:t>
            </a:r>
            <a:r>
              <a:rPr lang="en-US" altLang="ko-KR" sz="1600" dirty="0"/>
              <a:t>(5)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range(20, 110, 20)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a.penup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a.goto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a.pendown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for j in range(4):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a.forward</a:t>
            </a:r>
            <a:r>
              <a:rPr lang="en-US" altLang="ko-KR" sz="1600" dirty="0"/>
              <a:t>(120)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a.left</a:t>
            </a:r>
            <a:r>
              <a:rPr lang="en-US" altLang="ko-KR" sz="1600" dirty="0"/>
              <a:t>(90)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66" y="2374090"/>
            <a:ext cx="4897548" cy="37285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03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정삼각형 </a:t>
            </a:r>
            <a:r>
              <a:rPr lang="en-US" altLang="ko-KR" dirty="0"/>
              <a:t>5</a:t>
            </a:r>
            <a:r>
              <a:rPr lang="ko-KR" altLang="en-US" dirty="0"/>
              <a:t>개를 규칙적으로 위치를 바꾸어서 그리기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5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93486" y="1606402"/>
            <a:ext cx="5044885" cy="44962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32484" y="1812776"/>
            <a:ext cx="45668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r>
              <a:rPr lang="en-US" altLang="ko-KR" sz="1600" dirty="0"/>
              <a:t>w = </a:t>
            </a:r>
            <a:r>
              <a:rPr lang="en-US" altLang="ko-KR" sz="1600" dirty="0" err="1"/>
              <a:t>turtle.Screen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 err="1"/>
              <a:t>w.bgcolor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     </a:t>
            </a:r>
          </a:p>
          <a:p>
            <a:r>
              <a:rPr lang="en-US" altLang="ko-KR" sz="1600" dirty="0" err="1"/>
              <a:t>t.color</a:t>
            </a:r>
            <a:r>
              <a:rPr lang="en-US" altLang="ko-KR" sz="1600" dirty="0"/>
              <a:t>("black")</a:t>
            </a:r>
          </a:p>
          <a:p>
            <a:r>
              <a:rPr lang="en-US" altLang="ko-KR" sz="1600" dirty="0" err="1"/>
              <a:t>t.pensize</a:t>
            </a:r>
            <a:r>
              <a:rPr lang="en-US" altLang="ko-KR" sz="1600" dirty="0"/>
              <a:t>(7)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range(20, 110, 20) 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t.penup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t.goto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i,i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t.pendown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for j in range(3):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(120)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(120)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72" y="2538714"/>
            <a:ext cx="3642118" cy="32660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6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여러가지</a:t>
            </a:r>
            <a:r>
              <a:rPr lang="en-US" altLang="ko-KR" dirty="0"/>
              <a:t> </a:t>
            </a:r>
            <a:r>
              <a:rPr lang="ko-KR" altLang="en-US" dirty="0"/>
              <a:t>색 정사각형 그리기 예제 수정</a:t>
            </a:r>
            <a:endParaRPr lang="en-US" altLang="ko-KR" dirty="0"/>
          </a:p>
          <a:p>
            <a:pPr lvl="1"/>
            <a:r>
              <a:rPr lang="ko-KR" altLang="en-US" dirty="0"/>
              <a:t>색상을 </a:t>
            </a:r>
            <a:r>
              <a:rPr lang="en-US" altLang="ko-KR" dirty="0"/>
              <a:t>10</a:t>
            </a:r>
            <a:r>
              <a:rPr lang="ko-KR" altLang="en-US" dirty="0"/>
              <a:t>가지 지정</a:t>
            </a:r>
            <a:endParaRPr lang="en-US" altLang="ko-KR" dirty="0"/>
          </a:p>
          <a:p>
            <a:pPr lvl="1"/>
            <a:r>
              <a:rPr lang="ko-KR" altLang="en-US" dirty="0"/>
              <a:t>사각형 크기가 </a:t>
            </a:r>
            <a:r>
              <a:rPr lang="en-US" altLang="ko-KR" dirty="0"/>
              <a:t>25</a:t>
            </a:r>
            <a:r>
              <a:rPr lang="ko-KR" altLang="en-US" dirty="0"/>
              <a:t>씩 커지게 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1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상호작용 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FB37BE4-7541-D445-BA3D-B6F62E627219}"/>
              </a:ext>
            </a:extLst>
          </p:cNvPr>
          <p:cNvSpPr/>
          <p:nvPr/>
        </p:nvSpPr>
        <p:spPr>
          <a:xfrm>
            <a:off x="1524000" y="1981200"/>
            <a:ext cx="2662555" cy="1542415"/>
          </a:xfrm>
          <a:custGeom>
            <a:avLst/>
            <a:gdLst/>
            <a:ahLst/>
            <a:cxnLst/>
            <a:rect l="l" t="t" r="r" b="b"/>
            <a:pathLst>
              <a:path w="2662554" h="1542414">
                <a:moveTo>
                  <a:pt x="0" y="185038"/>
                </a:moveTo>
                <a:lnTo>
                  <a:pt x="6610" y="135834"/>
                </a:lnTo>
                <a:lnTo>
                  <a:pt x="25266" y="91628"/>
                </a:lnTo>
                <a:lnTo>
                  <a:pt x="54205" y="54181"/>
                </a:lnTo>
                <a:lnTo>
                  <a:pt x="91662" y="25254"/>
                </a:lnTo>
                <a:lnTo>
                  <a:pt x="135873" y="6606"/>
                </a:lnTo>
                <a:lnTo>
                  <a:pt x="185077" y="0"/>
                </a:lnTo>
                <a:lnTo>
                  <a:pt x="2477389" y="0"/>
                </a:lnTo>
                <a:lnTo>
                  <a:pt x="2526593" y="6606"/>
                </a:lnTo>
                <a:lnTo>
                  <a:pt x="2570799" y="25254"/>
                </a:lnTo>
                <a:lnTo>
                  <a:pt x="2608246" y="54181"/>
                </a:lnTo>
                <a:lnTo>
                  <a:pt x="2637173" y="91628"/>
                </a:lnTo>
                <a:lnTo>
                  <a:pt x="2655821" y="135834"/>
                </a:lnTo>
                <a:lnTo>
                  <a:pt x="2662428" y="185038"/>
                </a:lnTo>
                <a:lnTo>
                  <a:pt x="2662428" y="1357249"/>
                </a:lnTo>
                <a:lnTo>
                  <a:pt x="2655821" y="1406453"/>
                </a:lnTo>
                <a:lnTo>
                  <a:pt x="2637173" y="1450659"/>
                </a:lnTo>
                <a:lnTo>
                  <a:pt x="2608246" y="1488106"/>
                </a:lnTo>
                <a:lnTo>
                  <a:pt x="2570799" y="1517033"/>
                </a:lnTo>
                <a:lnTo>
                  <a:pt x="2526593" y="1535681"/>
                </a:lnTo>
                <a:lnTo>
                  <a:pt x="2477389" y="1542288"/>
                </a:lnTo>
                <a:lnTo>
                  <a:pt x="185077" y="1542288"/>
                </a:lnTo>
                <a:lnTo>
                  <a:pt x="135873" y="1535681"/>
                </a:lnTo>
                <a:lnTo>
                  <a:pt x="91662" y="1517033"/>
                </a:lnTo>
                <a:lnTo>
                  <a:pt x="54205" y="1488106"/>
                </a:lnTo>
                <a:lnTo>
                  <a:pt x="25266" y="1450659"/>
                </a:lnTo>
                <a:lnTo>
                  <a:pt x="6610" y="1406453"/>
                </a:lnTo>
                <a:lnTo>
                  <a:pt x="0" y="1357249"/>
                </a:lnTo>
                <a:lnTo>
                  <a:pt x="0" y="185038"/>
                </a:lnTo>
                <a:close/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60CC46A-643A-FC4D-93AE-41E76EEF5FF0}"/>
              </a:ext>
            </a:extLst>
          </p:cNvPr>
          <p:cNvSpPr txBox="1"/>
          <p:nvPr/>
        </p:nvSpPr>
        <p:spPr>
          <a:xfrm>
            <a:off x="1718411" y="2054351"/>
            <a:ext cx="206187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2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70" dirty="0">
                <a:cs typeface="UnDotum"/>
              </a:rPr>
              <a:t> </a:t>
            </a:r>
            <a:r>
              <a:rPr sz="1600" spc="20" dirty="0">
                <a:cs typeface="UnDotum"/>
              </a:rPr>
              <a:t>turtle.position()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cs typeface="UnDotum"/>
              </a:rPr>
              <a:t>(0.00,</a:t>
            </a:r>
            <a:r>
              <a:rPr sz="1600" spc="110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0.00)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FF6600"/>
                </a:solidFill>
                <a:cs typeface="UnDotum"/>
              </a:rPr>
              <a:t>turtle.forward(150)</a:t>
            </a:r>
            <a:endParaRPr sz="1600" dirty="0">
              <a:cs typeface="UnDotum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9609717-970C-4B42-9484-84B692891AD0}"/>
              </a:ext>
            </a:extLst>
          </p:cNvPr>
          <p:cNvSpPr/>
          <p:nvPr/>
        </p:nvSpPr>
        <p:spPr>
          <a:xfrm>
            <a:off x="4724400" y="2675995"/>
            <a:ext cx="2630424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08722" y="1606401"/>
            <a:ext cx="4972301" cy="46848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75136" y="1766937"/>
            <a:ext cx="45668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square(t, size, color):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t.color</a:t>
            </a:r>
            <a:r>
              <a:rPr lang="en-US" altLang="ko-KR" sz="1600" dirty="0"/>
              <a:t>(color)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range(4):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(size)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t.right</a:t>
            </a:r>
            <a:r>
              <a:rPr lang="en-US" altLang="ko-KR" sz="1600" dirty="0"/>
              <a:t>(90)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t1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t1.pensize(5)</a:t>
            </a:r>
          </a:p>
          <a:p>
            <a:r>
              <a:rPr lang="en-US" altLang="ko-KR" sz="1600" dirty="0"/>
              <a:t>colors </a:t>
            </a:r>
            <a:r>
              <a:rPr lang="en-US" altLang="ko-KR" sz="1600" dirty="0">
                <a:solidFill>
                  <a:srgbClr val="C00000"/>
                </a:solidFill>
              </a:rPr>
              <a:t>= ['red', 'orange', 'yellow', 'green', 'blue', 'violet', '</a:t>
            </a:r>
            <a:r>
              <a:rPr lang="en-US" altLang="ko-KR" sz="1600" dirty="0" err="1">
                <a:solidFill>
                  <a:srgbClr val="C00000"/>
                </a:solidFill>
              </a:rPr>
              <a:t>darkgreen</a:t>
            </a:r>
            <a:r>
              <a:rPr lang="en-US" altLang="ko-KR" sz="1600" dirty="0">
                <a:solidFill>
                  <a:srgbClr val="C00000"/>
                </a:solidFill>
              </a:rPr>
              <a:t>', '</a:t>
            </a:r>
            <a:r>
              <a:rPr lang="en-US" altLang="ko-KR" sz="1600" dirty="0" err="1">
                <a:solidFill>
                  <a:srgbClr val="C00000"/>
                </a:solidFill>
              </a:rPr>
              <a:t>hotpink</a:t>
            </a:r>
            <a:r>
              <a:rPr lang="en-US" altLang="ko-KR" sz="1600" dirty="0">
                <a:solidFill>
                  <a:srgbClr val="C00000"/>
                </a:solidFill>
              </a:rPr>
              <a:t>', 'grey', 'black']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=25</a:t>
            </a:r>
          </a:p>
          <a:p>
            <a:r>
              <a:rPr lang="en-US" altLang="ko-KR" sz="1600" dirty="0"/>
              <a:t>for color in colors:</a:t>
            </a:r>
          </a:p>
          <a:p>
            <a:r>
              <a:rPr lang="en-US" altLang="ko-KR" sz="1600" dirty="0"/>
              <a:t>    square(t1,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color)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=i+25</a:t>
            </a:r>
            <a:endParaRPr lang="en-US" altLang="ko-KR" sz="1600" dirty="0">
              <a:solidFill>
                <a:srgbClr val="C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37" y="2398162"/>
            <a:ext cx="2867633" cy="31013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5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다각형을 그리는 다음 함수를 사용하여 </a:t>
            </a:r>
            <a:r>
              <a:rPr lang="en-US" altLang="ko-KR" dirty="0"/>
              <a:t>5</a:t>
            </a:r>
            <a:r>
              <a:rPr lang="ko-KR" altLang="en-US" dirty="0"/>
              <a:t>각형과 </a:t>
            </a:r>
            <a:r>
              <a:rPr lang="en-US" altLang="ko-KR" dirty="0"/>
              <a:t>8</a:t>
            </a:r>
            <a:r>
              <a:rPr lang="ko-KR" altLang="en-US" dirty="0"/>
              <a:t>각형을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032854" y="2829095"/>
            <a:ext cx="5998781" cy="32039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31325" y="2829095"/>
            <a:ext cx="570031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6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600" dirty="0">
                <a:ea typeface="맑은 고딕" panose="020B0503020000020004" pitchFamily="50" charset="-127"/>
              </a:rPr>
              <a:t>= 360 /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</a:t>
            </a:r>
            <a:r>
              <a:rPr lang="en-US" altLang="ko-KR" sz="16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t.pendown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02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55077" y="1690689"/>
            <a:ext cx="5199680" cy="44627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4081" y="1800020"/>
            <a:ext cx="511970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t=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4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= 360 /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t.pendown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/>
              <a:t>t.penup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t.setposition</a:t>
            </a:r>
            <a:r>
              <a:rPr lang="en-US" altLang="ko-KR" sz="1400" dirty="0"/>
              <a:t>(-50, 0)</a:t>
            </a:r>
          </a:p>
          <a:p>
            <a:r>
              <a:rPr lang="en-US" altLang="ko-KR" sz="1400" dirty="0" err="1"/>
              <a:t>drawPolygon</a:t>
            </a:r>
            <a:r>
              <a:rPr lang="en-US" altLang="ko-KR" sz="1400" dirty="0"/>
              <a:t>(50, 5, 'blue')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t.penup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t.setposition</a:t>
            </a:r>
            <a:r>
              <a:rPr lang="en-US" altLang="ko-KR" sz="1400" dirty="0"/>
              <a:t>(100, 0)</a:t>
            </a:r>
          </a:p>
          <a:p>
            <a:r>
              <a:rPr lang="en-US" altLang="ko-KR" sz="1400" dirty="0" err="1"/>
              <a:t>drawPolygon</a:t>
            </a:r>
            <a:r>
              <a:rPr lang="en-US" altLang="ko-KR" sz="1400" dirty="0"/>
              <a:t>(50, 8, '</a:t>
            </a:r>
            <a:r>
              <a:rPr lang="en-US" altLang="ko-KR" sz="1400" dirty="0" err="1"/>
              <a:t>hotpink</a:t>
            </a:r>
            <a:r>
              <a:rPr lang="en-US" altLang="ko-KR" sz="1400" dirty="0"/>
              <a:t>')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48" y="3016252"/>
            <a:ext cx="3019404" cy="23513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38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dirty="0"/>
              <a:t>turtle </a:t>
            </a:r>
            <a:r>
              <a:rPr lang="ko-KR" altLang="en-US" dirty="0"/>
              <a:t>연습문제 따라해 보기</a:t>
            </a:r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를 활용하여 </a:t>
            </a:r>
            <a:r>
              <a:rPr lang="en-US" altLang="ko-KR" dirty="0"/>
              <a:t>8</a:t>
            </a:r>
            <a:r>
              <a:rPr lang="ko-KR" altLang="en-US"/>
              <a:t>각형을 그리는 코드를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66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예외처리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D5938740-8276-22B0-8E33-E78023E92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r>
              <a:rPr lang="ko-KR" altLang="en-US" dirty="0"/>
              <a:t>예외처리 방법 알아보기</a:t>
            </a:r>
            <a:endParaRPr lang="en-US" altLang="ko-KR" dirty="0"/>
          </a:p>
          <a:p>
            <a:r>
              <a:rPr lang="ko-KR" altLang="en-US" dirty="0"/>
              <a:t>예외처리 구성 알아보기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6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의도와 동떨어진 상황이 발생하는 것을 예외</a:t>
            </a:r>
            <a:r>
              <a:rPr lang="en-US" altLang="ko-KR" dirty="0"/>
              <a:t>(exception)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예상되는 에러를 처리하도록 코딩을 추가하는 과정</a:t>
            </a:r>
            <a:endParaRPr lang="en-US" altLang="ko-KR" dirty="0"/>
          </a:p>
          <a:p>
            <a:r>
              <a:rPr lang="ko-KR" altLang="en-US" dirty="0"/>
              <a:t>코드를 실행하다가 문제가 발생할 수 있는 예외적인 상황을 처리하는 코드를 추가</a:t>
            </a:r>
            <a:endParaRPr lang="en-US" altLang="ko-KR" dirty="0"/>
          </a:p>
          <a:p>
            <a:r>
              <a:rPr lang="ko-KR" altLang="en-US" dirty="0"/>
              <a:t>예상 가능한 문제를 구체적으로 표시하여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549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62571" cy="419548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방법 간단히 소개</a:t>
            </a:r>
            <a:endParaRPr lang="en-US" altLang="ko-KR" dirty="0"/>
          </a:p>
          <a:p>
            <a:r>
              <a:rPr lang="en-US" altLang="ko-KR" dirty="0" err="1"/>
              <a:t>Try~except</a:t>
            </a:r>
            <a:r>
              <a:rPr lang="en-US" altLang="ko-KR" dirty="0"/>
              <a:t> : Try</a:t>
            </a:r>
            <a:r>
              <a:rPr lang="ko-KR" altLang="en-US" dirty="0"/>
              <a:t> 에 해당하는 코드를 실행하는 중에 오류가 발생하면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excep</a:t>
            </a:r>
            <a:r>
              <a:rPr lang="ko-KR" altLang="en-US" dirty="0"/>
              <a:t>에 해당하는 코드가 실행된다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assert : assert</a:t>
            </a:r>
            <a:r>
              <a:rPr lang="ko-KR" altLang="en-US" dirty="0"/>
              <a:t> 뒤의 조건이 </a:t>
            </a:r>
            <a:r>
              <a:rPr lang="en-US" altLang="ko-KR" dirty="0"/>
              <a:t>true</a:t>
            </a:r>
            <a:r>
              <a:rPr lang="ko-KR" altLang="en-US" dirty="0"/>
              <a:t>가 아니면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AssertError</a:t>
            </a:r>
            <a:r>
              <a:rPr lang="ko-KR" altLang="en-US" dirty="0" err="1"/>
              <a:t>를</a:t>
            </a:r>
            <a:r>
              <a:rPr lang="ko-KR" altLang="en-US" dirty="0"/>
              <a:t> 발생시킴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76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try~except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 구성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try:     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실행할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except: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예외가 발생했을 때 처리하는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else: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예외가 발생하지 않았을 때 실행할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finally: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 발생 여부와 상관없이 항상 실행할 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1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상호작용 방식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3EC7584-A843-3C46-8580-9D95FF6FED73}"/>
              </a:ext>
            </a:extLst>
          </p:cNvPr>
          <p:cNvSpPr/>
          <p:nvPr/>
        </p:nvSpPr>
        <p:spPr>
          <a:xfrm>
            <a:off x="1287782" y="2157731"/>
            <a:ext cx="3054350" cy="1754505"/>
          </a:xfrm>
          <a:custGeom>
            <a:avLst/>
            <a:gdLst/>
            <a:ahLst/>
            <a:cxnLst/>
            <a:rect l="l" t="t" r="r" b="b"/>
            <a:pathLst>
              <a:path w="3054350" h="1754504">
                <a:moveTo>
                  <a:pt x="0" y="210439"/>
                </a:moveTo>
                <a:lnTo>
                  <a:pt x="5558" y="162192"/>
                </a:lnTo>
                <a:lnTo>
                  <a:pt x="21392" y="117900"/>
                </a:lnTo>
                <a:lnTo>
                  <a:pt x="46236" y="78827"/>
                </a:lnTo>
                <a:lnTo>
                  <a:pt x="78827" y="46236"/>
                </a:lnTo>
                <a:lnTo>
                  <a:pt x="117900" y="21392"/>
                </a:lnTo>
                <a:lnTo>
                  <a:pt x="162192" y="5558"/>
                </a:lnTo>
                <a:lnTo>
                  <a:pt x="210438" y="0"/>
                </a:lnTo>
                <a:lnTo>
                  <a:pt x="2843656" y="0"/>
                </a:lnTo>
                <a:lnTo>
                  <a:pt x="2891903" y="5558"/>
                </a:lnTo>
                <a:lnTo>
                  <a:pt x="2936195" y="21392"/>
                </a:lnTo>
                <a:lnTo>
                  <a:pt x="2975268" y="46236"/>
                </a:lnTo>
                <a:lnTo>
                  <a:pt x="3007859" y="78827"/>
                </a:lnTo>
                <a:lnTo>
                  <a:pt x="3032703" y="117900"/>
                </a:lnTo>
                <a:lnTo>
                  <a:pt x="3048537" y="162192"/>
                </a:lnTo>
                <a:lnTo>
                  <a:pt x="3054096" y="210439"/>
                </a:lnTo>
                <a:lnTo>
                  <a:pt x="3054096" y="1543685"/>
                </a:lnTo>
                <a:lnTo>
                  <a:pt x="3048537" y="1591931"/>
                </a:lnTo>
                <a:lnTo>
                  <a:pt x="3032703" y="1636223"/>
                </a:lnTo>
                <a:lnTo>
                  <a:pt x="3007859" y="1675296"/>
                </a:lnTo>
                <a:lnTo>
                  <a:pt x="2975268" y="1707887"/>
                </a:lnTo>
                <a:lnTo>
                  <a:pt x="2936195" y="1732731"/>
                </a:lnTo>
                <a:lnTo>
                  <a:pt x="2891903" y="1748565"/>
                </a:lnTo>
                <a:lnTo>
                  <a:pt x="2843656" y="1754124"/>
                </a:lnTo>
                <a:lnTo>
                  <a:pt x="210438" y="1754124"/>
                </a:lnTo>
                <a:lnTo>
                  <a:pt x="162192" y="1748565"/>
                </a:lnTo>
                <a:lnTo>
                  <a:pt x="117900" y="1732731"/>
                </a:lnTo>
                <a:lnTo>
                  <a:pt x="78827" y="1707887"/>
                </a:lnTo>
                <a:lnTo>
                  <a:pt x="46236" y="1675296"/>
                </a:lnTo>
                <a:lnTo>
                  <a:pt x="21392" y="1636223"/>
                </a:lnTo>
                <a:lnTo>
                  <a:pt x="5558" y="1591931"/>
                </a:lnTo>
                <a:lnTo>
                  <a:pt x="0" y="1543685"/>
                </a:lnTo>
                <a:lnTo>
                  <a:pt x="0" y="210439"/>
                </a:lnTo>
                <a:close/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223C048-57F6-754F-A0CE-201FD1FC8FF9}"/>
              </a:ext>
            </a:extLst>
          </p:cNvPr>
          <p:cNvSpPr txBox="1"/>
          <p:nvPr/>
        </p:nvSpPr>
        <p:spPr>
          <a:xfrm>
            <a:off x="1371600" y="2209800"/>
            <a:ext cx="267233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3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307975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45" dirty="0">
                <a:cs typeface="UnDotum"/>
              </a:rPr>
              <a:t> </a:t>
            </a:r>
            <a:r>
              <a:rPr sz="1600" spc="20" dirty="0">
                <a:cs typeface="UnDotum"/>
              </a:rPr>
              <a:t>turtle.position()  </a:t>
            </a:r>
            <a:r>
              <a:rPr sz="1600" spc="-90" dirty="0">
                <a:cs typeface="UnDotum"/>
              </a:rPr>
              <a:t>(0.00,</a:t>
            </a:r>
            <a:r>
              <a:rPr sz="1600" spc="110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0.00)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25" dirty="0">
                <a:cs typeface="UnDotum"/>
              </a:rPr>
              <a:t> </a:t>
            </a:r>
            <a:r>
              <a:rPr sz="1600" spc="15" dirty="0">
                <a:cs typeface="UnDotum"/>
              </a:rPr>
              <a:t>turtle.forward(150)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90" dirty="0">
                <a:cs typeface="UnDotum"/>
              </a:rPr>
              <a:t> </a:t>
            </a:r>
            <a:r>
              <a:rPr sz="1600" dirty="0">
                <a:solidFill>
                  <a:srgbClr val="FF6600"/>
                </a:solidFill>
                <a:cs typeface="UnDotum"/>
              </a:rPr>
              <a:t>turtle.left(90)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25" dirty="0">
                <a:cs typeface="UnDotum"/>
              </a:rPr>
              <a:t> </a:t>
            </a:r>
            <a:r>
              <a:rPr sz="1600" spc="15" dirty="0">
                <a:solidFill>
                  <a:srgbClr val="FF6600"/>
                </a:solidFill>
                <a:cs typeface="UnDotum"/>
              </a:rPr>
              <a:t>turtle.forward(200)</a:t>
            </a:r>
            <a:endParaRPr sz="1600" dirty="0">
              <a:cs typeface="UnDotum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BAA9389-0964-BF4A-BEB1-EC08CC53ED41}"/>
              </a:ext>
            </a:extLst>
          </p:cNvPr>
          <p:cNvSpPr/>
          <p:nvPr/>
        </p:nvSpPr>
        <p:spPr>
          <a:xfrm>
            <a:off x="4796890" y="3124200"/>
            <a:ext cx="2743200" cy="260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7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1432" y="1690689"/>
            <a:ext cx="3838772" cy="32003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542" y="1805065"/>
            <a:ext cx="4184934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#check File IO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inf = open('myfile.txt', 'r')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49DE8-523A-DE47-81EA-3F8022A3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7" y="5005370"/>
            <a:ext cx="7159897" cy="789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00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84365" y="1690689"/>
            <a:ext cx="3968466" cy="46224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8631" y="2032134"/>
            <a:ext cx="384235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# check zero division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divide(x, y):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result = x / y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print("division by zero!")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print("result is", result)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finally: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print("executing finally clause")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divide(3,0)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58E88-4922-1449-BE9E-5EBF39CC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74" y="4659094"/>
            <a:ext cx="2841750" cy="7145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77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64" y="1690689"/>
            <a:ext cx="6316827" cy="41459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1338A-4EE0-1E42-A5F6-B111C8CF9462}"/>
              </a:ext>
            </a:extLst>
          </p:cNvPr>
          <p:cNvSpPr txBox="1"/>
          <p:nvPr/>
        </p:nvSpPr>
        <p:spPr>
          <a:xfrm>
            <a:off x="910474" y="1932060"/>
            <a:ext cx="58988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user_id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'hello'</a:t>
            </a: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user_pw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'world'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id_ = input('id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user_id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== id_, 'id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pw_ = input('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비밀번호를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user_pw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== pw_,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로그인 되었습니다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.')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6139CD-5BCA-B14F-B715-615C4FC15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33" y="4213494"/>
            <a:ext cx="5340995" cy="158251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43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다이어그램 19"/>
          <p:cNvGraphicFramePr/>
          <p:nvPr/>
        </p:nvGraphicFramePr>
        <p:xfrm>
          <a:off x="393842" y="585627"/>
          <a:ext cx="8637143" cy="603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예외처리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5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비밀번호가 </a:t>
            </a:r>
            <a:r>
              <a:rPr lang="en-US" altLang="ko-KR" dirty="0"/>
              <a:t>1111</a:t>
            </a:r>
            <a:r>
              <a:rPr lang="ko-KR" altLang="en-US" dirty="0"/>
              <a:t>인 경우를 </a:t>
            </a:r>
            <a:r>
              <a:rPr lang="en-US" altLang="ko-KR" dirty="0"/>
              <a:t>assert </a:t>
            </a:r>
            <a:r>
              <a:rPr lang="ko-KR" altLang="en-US" dirty="0"/>
              <a:t>사용하여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8" y="2712092"/>
            <a:ext cx="6178318" cy="276458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1338A-4EE0-1E42-A5F6-B111C8CF9462}"/>
              </a:ext>
            </a:extLst>
          </p:cNvPr>
          <p:cNvSpPr txBox="1"/>
          <p:nvPr/>
        </p:nvSpPr>
        <p:spPr>
          <a:xfrm>
            <a:off x="1362243" y="2923935"/>
            <a:ext cx="589888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pw = ‘1111'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pw_a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input(‘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비밀번호를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‘)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assert  pw ==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pw_a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로그인 되었습니다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.')</a:t>
            </a:r>
          </a:p>
          <a:p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42" y="4809514"/>
            <a:ext cx="5141012" cy="121650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95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분모가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 </a:t>
            </a:r>
            <a:r>
              <a:rPr lang="ko-KR" altLang="en-US" dirty="0"/>
              <a:t>에러</a:t>
            </a:r>
            <a:r>
              <a:rPr lang="en-US" altLang="ko-KR" dirty="0"/>
              <a:t> </a:t>
            </a:r>
            <a:r>
              <a:rPr lang="ko-KR" altLang="en-US" dirty="0"/>
              <a:t>처리하는 루틴을 쓰시오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8" y="2712092"/>
            <a:ext cx="5469674" cy="33697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6374" y="2811930"/>
            <a:ext cx="38423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divide(x, y):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result = x / y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print("division by zero!")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print("result is", result)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divide(9,0)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4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pPr lvl="1"/>
            <a:r>
              <a:rPr lang="ko-KR" altLang="en-US" dirty="0"/>
              <a:t>의도되지 않은 상황</a:t>
            </a:r>
            <a:r>
              <a:rPr lang="en-US" altLang="ko-KR" dirty="0"/>
              <a:t>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r>
              <a:rPr lang="ko-KR" altLang="en-US" dirty="0"/>
              <a:t>을 처리하는 코드를 추가하는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40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 하는 </a:t>
            </a:r>
            <a:r>
              <a:rPr lang="en-US" altLang="ko-KR" dirty="0"/>
              <a:t>2</a:t>
            </a:r>
            <a:r>
              <a:rPr lang="ko-KR" altLang="en-US" dirty="0"/>
              <a:t>가지 방법이 무엇인지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37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try except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AB2C3D1A-4D80-C668-EF83-A167F454F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87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 이해하기</a:t>
            </a:r>
            <a:endParaRPr lang="en-US" altLang="ko-KR" dirty="0"/>
          </a:p>
          <a:p>
            <a:r>
              <a:rPr lang="en-US" altLang="ko-KR" dirty="0"/>
              <a:t>try finally</a:t>
            </a:r>
            <a:r>
              <a:rPr lang="ko-KR" altLang="en-US" dirty="0"/>
              <a:t>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6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스크립트  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B88B028-A548-904F-84B1-71CC48C8B191}"/>
              </a:ext>
            </a:extLst>
          </p:cNvPr>
          <p:cNvSpPr/>
          <p:nvPr/>
        </p:nvSpPr>
        <p:spPr>
          <a:xfrm>
            <a:off x="790194" y="1809750"/>
            <a:ext cx="2764790" cy="3968750"/>
          </a:xfrm>
          <a:custGeom>
            <a:avLst/>
            <a:gdLst/>
            <a:ahLst/>
            <a:cxnLst/>
            <a:rect l="l" t="t" r="r" b="b"/>
            <a:pathLst>
              <a:path w="2764790" h="3968750">
                <a:moveTo>
                  <a:pt x="0" y="331724"/>
                </a:moveTo>
                <a:lnTo>
                  <a:pt x="3596" y="282720"/>
                </a:lnTo>
                <a:lnTo>
                  <a:pt x="14045" y="235944"/>
                </a:lnTo>
                <a:lnTo>
                  <a:pt x="30833" y="191908"/>
                </a:lnTo>
                <a:lnTo>
                  <a:pt x="53446" y="151128"/>
                </a:lnTo>
                <a:lnTo>
                  <a:pt x="81371" y="114117"/>
                </a:lnTo>
                <a:lnTo>
                  <a:pt x="114096" y="81390"/>
                </a:lnTo>
                <a:lnTo>
                  <a:pt x="151107" y="53460"/>
                </a:lnTo>
                <a:lnTo>
                  <a:pt x="191891" y="30842"/>
                </a:lnTo>
                <a:lnTo>
                  <a:pt x="235934" y="14050"/>
                </a:lnTo>
                <a:lnTo>
                  <a:pt x="282725" y="3598"/>
                </a:lnTo>
                <a:lnTo>
                  <a:pt x="331749" y="0"/>
                </a:lnTo>
                <a:lnTo>
                  <a:pt x="2432812" y="0"/>
                </a:lnTo>
                <a:lnTo>
                  <a:pt x="2481815" y="3598"/>
                </a:lnTo>
                <a:lnTo>
                  <a:pt x="2528591" y="14050"/>
                </a:lnTo>
                <a:lnTo>
                  <a:pt x="2572627" y="30842"/>
                </a:lnTo>
                <a:lnTo>
                  <a:pt x="2613407" y="53460"/>
                </a:lnTo>
                <a:lnTo>
                  <a:pt x="2650418" y="81390"/>
                </a:lnTo>
                <a:lnTo>
                  <a:pt x="2683145" y="114117"/>
                </a:lnTo>
                <a:lnTo>
                  <a:pt x="2711075" y="151128"/>
                </a:lnTo>
                <a:lnTo>
                  <a:pt x="2733693" y="191908"/>
                </a:lnTo>
                <a:lnTo>
                  <a:pt x="2750485" y="235944"/>
                </a:lnTo>
                <a:lnTo>
                  <a:pt x="2760937" y="282720"/>
                </a:lnTo>
                <a:lnTo>
                  <a:pt x="2764535" y="331724"/>
                </a:lnTo>
                <a:lnTo>
                  <a:pt x="2764535" y="3636772"/>
                </a:lnTo>
                <a:lnTo>
                  <a:pt x="2760937" y="3685789"/>
                </a:lnTo>
                <a:lnTo>
                  <a:pt x="2750485" y="3732575"/>
                </a:lnTo>
                <a:lnTo>
                  <a:pt x="2733693" y="3776614"/>
                </a:lnTo>
                <a:lnTo>
                  <a:pt x="2711075" y="3817395"/>
                </a:lnTo>
                <a:lnTo>
                  <a:pt x="2683145" y="3854403"/>
                </a:lnTo>
                <a:lnTo>
                  <a:pt x="2650418" y="3887126"/>
                </a:lnTo>
                <a:lnTo>
                  <a:pt x="2613407" y="3915051"/>
                </a:lnTo>
                <a:lnTo>
                  <a:pt x="2572627" y="3937663"/>
                </a:lnTo>
                <a:lnTo>
                  <a:pt x="2528591" y="3954450"/>
                </a:lnTo>
                <a:lnTo>
                  <a:pt x="2481815" y="3964899"/>
                </a:lnTo>
                <a:lnTo>
                  <a:pt x="2432812" y="3968496"/>
                </a:lnTo>
                <a:lnTo>
                  <a:pt x="331749" y="3968496"/>
                </a:lnTo>
                <a:lnTo>
                  <a:pt x="282725" y="3964899"/>
                </a:lnTo>
                <a:lnTo>
                  <a:pt x="235934" y="3954450"/>
                </a:lnTo>
                <a:lnTo>
                  <a:pt x="191891" y="3937663"/>
                </a:lnTo>
                <a:lnTo>
                  <a:pt x="151107" y="3915051"/>
                </a:lnTo>
                <a:lnTo>
                  <a:pt x="114096" y="3887126"/>
                </a:lnTo>
                <a:lnTo>
                  <a:pt x="81371" y="3854403"/>
                </a:lnTo>
                <a:lnTo>
                  <a:pt x="53446" y="3817395"/>
                </a:lnTo>
                <a:lnTo>
                  <a:pt x="30833" y="3776614"/>
                </a:lnTo>
                <a:lnTo>
                  <a:pt x="14045" y="3732575"/>
                </a:lnTo>
                <a:lnTo>
                  <a:pt x="3596" y="3685789"/>
                </a:lnTo>
                <a:lnTo>
                  <a:pt x="0" y="3636772"/>
                </a:lnTo>
                <a:lnTo>
                  <a:pt x="0" y="331724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3211D4D-FBF9-4B4B-9E25-0F307C7221DB}"/>
              </a:ext>
            </a:extLst>
          </p:cNvPr>
          <p:cNvSpPr txBox="1"/>
          <p:nvPr/>
        </p:nvSpPr>
        <p:spPr>
          <a:xfrm>
            <a:off x="1062023" y="1988311"/>
            <a:ext cx="2086559" cy="322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8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AD81DD5-AE68-6E45-B17A-C49372A1FDA9}"/>
              </a:ext>
            </a:extLst>
          </p:cNvPr>
          <p:cNvSpPr/>
          <p:nvPr/>
        </p:nvSpPr>
        <p:spPr>
          <a:xfrm>
            <a:off x="3860467" y="2502407"/>
            <a:ext cx="4247211" cy="3276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3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Try: Exception 1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13192" y="1796604"/>
            <a:ext cx="6517616" cy="260122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5539" y="1876642"/>
            <a:ext cx="64942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break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print("Oops!  That was no valid number.  Try again...")</a:t>
            </a:r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61" y="4300693"/>
            <a:ext cx="3791929" cy="1792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4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Try: Exception 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5150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7127" y="1804575"/>
            <a:ext cx="649424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x = 1/0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print('Handling run-time error:', err)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35" y="4205232"/>
            <a:ext cx="5402651" cy="78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96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858887" cy="1400530"/>
          </a:xfrm>
        </p:spPr>
        <p:txBody>
          <a:bodyPr/>
          <a:lstStyle/>
          <a:p>
            <a:r>
              <a:rPr lang="en-US" altLang="ko-KR" sz="3600" dirty="0"/>
              <a:t>Except with Multiple Exceptions</a:t>
            </a:r>
            <a:endParaRPr lang="ko-KR" altLang="en-US" sz="36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2648" y="1578667"/>
            <a:ext cx="6517616" cy="387839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403" y="1691559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open('myfile.txt‘, ‘r’)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s.strip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print("Could not convert data to an integer.")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print("Unexpected error:",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sys.exc_info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46" y="5457060"/>
            <a:ext cx="6710330" cy="75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8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Try-Finally </a:t>
            </a:r>
            <a:r>
              <a:rPr lang="ko-KR" altLang="en-US" dirty="0"/>
              <a:t>사용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33741"/>
            <a:ext cx="6517616" cy="38401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931" y="1710054"/>
            <a:ext cx="6494247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= open("t.txt", "w")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try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fh.write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("This is my test file for exception handling!!\n")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fh.write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("=" * 35)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print("Going to close the file")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fh.close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= open("t.txt", "r")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fh.readlines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fh.close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print("Error: can\'t find file or read data")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98" y="3809064"/>
            <a:ext cx="5101716" cy="72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5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Value error</a:t>
            </a:r>
            <a:r>
              <a:rPr lang="ko-KR" altLang="en-US"/>
              <a:t>를 </a:t>
            </a:r>
            <a:r>
              <a:rPr lang="ko-KR" altLang="en-US" dirty="0"/>
              <a:t>확인하는 </a:t>
            </a:r>
            <a:r>
              <a:rPr lang="en-US" altLang="ko-KR" dirty="0"/>
              <a:t>try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60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break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print("Oops!  That was no valid number.  Try again...")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에러확인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완료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15" y="4630938"/>
            <a:ext cx="4877767" cy="93377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075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zerodivision</a:t>
            </a:r>
            <a:r>
              <a:rPr lang="en-US" altLang="ko-KR" dirty="0"/>
              <a:t> error</a:t>
            </a:r>
            <a:r>
              <a:rPr lang="ko-KR" altLang="en-US" dirty="0"/>
              <a:t>를 확인하는 </a:t>
            </a:r>
            <a:r>
              <a:rPr lang="en-US" altLang="ko-KR" dirty="0"/>
              <a:t>try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396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y = x / (x-x)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break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print('Handling run-time error:', err)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에러확인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완료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67" y="4525436"/>
            <a:ext cx="4451847" cy="137171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82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읽었는데</a:t>
            </a:r>
            <a:r>
              <a:rPr lang="en-US" altLang="ko-KR" dirty="0"/>
              <a:t>, </a:t>
            </a:r>
            <a:r>
              <a:rPr lang="ko-KR" altLang="en-US" dirty="0"/>
              <a:t>존재하지 않는 경우 에러 처리하는 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720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open(‘file.txt‘, ‘r’)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Turtle; </a:t>
            </a:r>
            <a:r>
              <a:rPr lang="ko-KR" altLang="en-US"/>
              <a:t>스크립트  방식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7700" y="1752600"/>
            <a:ext cx="6711654" cy="4195481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23D7241-1D62-0347-BC38-77A6BE634834}"/>
              </a:ext>
            </a:extLst>
          </p:cNvPr>
          <p:cNvSpPr/>
          <p:nvPr/>
        </p:nvSpPr>
        <p:spPr>
          <a:xfrm>
            <a:off x="827700" y="2224531"/>
            <a:ext cx="2764790" cy="3968750"/>
          </a:xfrm>
          <a:custGeom>
            <a:avLst/>
            <a:gdLst/>
            <a:ahLst/>
            <a:cxnLst/>
            <a:rect l="l" t="t" r="r" b="b"/>
            <a:pathLst>
              <a:path w="2764790" h="3968750">
                <a:moveTo>
                  <a:pt x="0" y="331724"/>
                </a:moveTo>
                <a:lnTo>
                  <a:pt x="3596" y="282720"/>
                </a:lnTo>
                <a:lnTo>
                  <a:pt x="14045" y="235944"/>
                </a:lnTo>
                <a:lnTo>
                  <a:pt x="30833" y="191908"/>
                </a:lnTo>
                <a:lnTo>
                  <a:pt x="53446" y="151128"/>
                </a:lnTo>
                <a:lnTo>
                  <a:pt x="81371" y="114117"/>
                </a:lnTo>
                <a:lnTo>
                  <a:pt x="114096" y="81390"/>
                </a:lnTo>
                <a:lnTo>
                  <a:pt x="151107" y="53460"/>
                </a:lnTo>
                <a:lnTo>
                  <a:pt x="191891" y="30842"/>
                </a:lnTo>
                <a:lnTo>
                  <a:pt x="235934" y="14050"/>
                </a:lnTo>
                <a:lnTo>
                  <a:pt x="282725" y="3598"/>
                </a:lnTo>
                <a:lnTo>
                  <a:pt x="331749" y="0"/>
                </a:lnTo>
                <a:lnTo>
                  <a:pt x="2432812" y="0"/>
                </a:lnTo>
                <a:lnTo>
                  <a:pt x="2481815" y="3598"/>
                </a:lnTo>
                <a:lnTo>
                  <a:pt x="2528591" y="14050"/>
                </a:lnTo>
                <a:lnTo>
                  <a:pt x="2572627" y="30842"/>
                </a:lnTo>
                <a:lnTo>
                  <a:pt x="2613407" y="53460"/>
                </a:lnTo>
                <a:lnTo>
                  <a:pt x="2650418" y="81390"/>
                </a:lnTo>
                <a:lnTo>
                  <a:pt x="2683145" y="114117"/>
                </a:lnTo>
                <a:lnTo>
                  <a:pt x="2711075" y="151128"/>
                </a:lnTo>
                <a:lnTo>
                  <a:pt x="2733693" y="191908"/>
                </a:lnTo>
                <a:lnTo>
                  <a:pt x="2750485" y="235944"/>
                </a:lnTo>
                <a:lnTo>
                  <a:pt x="2760937" y="282720"/>
                </a:lnTo>
                <a:lnTo>
                  <a:pt x="2764535" y="331724"/>
                </a:lnTo>
                <a:lnTo>
                  <a:pt x="2764535" y="3636772"/>
                </a:lnTo>
                <a:lnTo>
                  <a:pt x="2760937" y="3685789"/>
                </a:lnTo>
                <a:lnTo>
                  <a:pt x="2750485" y="3732575"/>
                </a:lnTo>
                <a:lnTo>
                  <a:pt x="2733693" y="3776614"/>
                </a:lnTo>
                <a:lnTo>
                  <a:pt x="2711075" y="3817395"/>
                </a:lnTo>
                <a:lnTo>
                  <a:pt x="2683145" y="3854403"/>
                </a:lnTo>
                <a:lnTo>
                  <a:pt x="2650418" y="3887126"/>
                </a:lnTo>
                <a:lnTo>
                  <a:pt x="2613407" y="3915051"/>
                </a:lnTo>
                <a:lnTo>
                  <a:pt x="2572627" y="3937663"/>
                </a:lnTo>
                <a:lnTo>
                  <a:pt x="2528591" y="3954450"/>
                </a:lnTo>
                <a:lnTo>
                  <a:pt x="2481815" y="3964899"/>
                </a:lnTo>
                <a:lnTo>
                  <a:pt x="2432812" y="3968496"/>
                </a:lnTo>
                <a:lnTo>
                  <a:pt x="331749" y="3968496"/>
                </a:lnTo>
                <a:lnTo>
                  <a:pt x="282725" y="3964899"/>
                </a:lnTo>
                <a:lnTo>
                  <a:pt x="235934" y="3954450"/>
                </a:lnTo>
                <a:lnTo>
                  <a:pt x="191891" y="3937663"/>
                </a:lnTo>
                <a:lnTo>
                  <a:pt x="151107" y="3915051"/>
                </a:lnTo>
                <a:lnTo>
                  <a:pt x="114096" y="3887126"/>
                </a:lnTo>
                <a:lnTo>
                  <a:pt x="81371" y="3854403"/>
                </a:lnTo>
                <a:lnTo>
                  <a:pt x="53446" y="3817395"/>
                </a:lnTo>
                <a:lnTo>
                  <a:pt x="30833" y="3776614"/>
                </a:lnTo>
                <a:lnTo>
                  <a:pt x="14045" y="3732575"/>
                </a:lnTo>
                <a:lnTo>
                  <a:pt x="3596" y="3685789"/>
                </a:lnTo>
                <a:lnTo>
                  <a:pt x="0" y="3636772"/>
                </a:lnTo>
                <a:lnTo>
                  <a:pt x="0" y="331724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290F38-6F13-3448-85AE-52BBB498FAE5}"/>
              </a:ext>
            </a:extLst>
          </p:cNvPr>
          <p:cNvSpPr txBox="1"/>
          <p:nvPr/>
        </p:nvSpPr>
        <p:spPr>
          <a:xfrm>
            <a:off x="1073863" y="2544457"/>
            <a:ext cx="249296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8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43180">
              <a:lnSpc>
                <a:spcPct val="200000"/>
              </a:lnSpc>
            </a:pPr>
            <a:r>
              <a:rPr sz="1600" spc="15" dirty="0">
                <a:cs typeface="UnDotum"/>
              </a:rPr>
              <a:t>t1=turtle.Turtle()  </a:t>
            </a:r>
            <a:br>
              <a:rPr lang="en-US" sz="1600" spc="15" dirty="0">
                <a:cs typeface="UnDotum"/>
              </a:rPr>
            </a:b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15" dirty="0">
                <a:cs typeface="UnDotum"/>
              </a:rPr>
              <a:t>range(4)</a:t>
            </a:r>
            <a:r>
              <a:rPr sz="1600" spc="245" dirty="0">
                <a:cs typeface="UnDotum"/>
              </a:rPr>
              <a:t> </a:t>
            </a:r>
            <a:r>
              <a:rPr sz="1600" spc="-135" dirty="0">
                <a:cs typeface="UnDotum"/>
              </a:rPr>
              <a:t>:</a:t>
            </a:r>
            <a:endParaRPr sz="1600" dirty="0">
              <a:cs typeface="UnDotum"/>
            </a:endParaRPr>
          </a:p>
          <a:p>
            <a:pPr marL="227329" marR="5080">
              <a:lnSpc>
                <a:spcPct val="100000"/>
              </a:lnSpc>
            </a:pP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AA8B88E-7D11-024D-AE62-8F17B11C1C12}"/>
              </a:ext>
            </a:extLst>
          </p:cNvPr>
          <p:cNvSpPr/>
          <p:nvPr/>
        </p:nvSpPr>
        <p:spPr>
          <a:xfrm>
            <a:off x="3148583" y="2502407"/>
            <a:ext cx="4959096" cy="389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4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pPr lvl="1"/>
            <a:r>
              <a:rPr lang="en-US" altLang="ko-KR" dirty="0"/>
              <a:t>try, except, finally </a:t>
            </a:r>
            <a:r>
              <a:rPr lang="ko-KR" altLang="en-US" dirty="0"/>
              <a:t>구문 활용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228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try~ except</a:t>
            </a:r>
            <a:r>
              <a:rPr lang="ko-KR" altLang="en-US"/>
              <a:t>구문은 어느 경우에 사용하는지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630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assertion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8694DCA4-24D8-DEF9-E4A9-BA8455131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81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assertion</a:t>
            </a:r>
            <a:r>
              <a:rPr lang="ko-KR" altLang="en-US" dirty="0"/>
              <a:t>에 대해 알아보기</a:t>
            </a:r>
            <a:endParaRPr lang="en-US" altLang="ko-KR" dirty="0"/>
          </a:p>
          <a:p>
            <a:r>
              <a:rPr lang="en-US" altLang="ko-KR" dirty="0"/>
              <a:t>assertion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90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Assertion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범위의 값을 입력 받고 싶을 때</a:t>
            </a:r>
            <a:r>
              <a:rPr lang="en-US" altLang="ko-KR" dirty="0"/>
              <a:t>, assert()</a:t>
            </a:r>
            <a:r>
              <a:rPr lang="ko-KR" altLang="en-US" dirty="0"/>
              <a:t>문장을 넣으면 그 범위의 값이 들어오지 않았을 때 에러메시지를 띄우고 프로그램이 중단 됨</a:t>
            </a:r>
            <a:endParaRPr lang="en-US" altLang="ko-KR" dirty="0"/>
          </a:p>
          <a:p>
            <a:r>
              <a:rPr lang="ko-KR" altLang="en-US" dirty="0"/>
              <a:t>에러 처리를 해서 진행하지 않고</a:t>
            </a:r>
            <a:r>
              <a:rPr lang="en-US" altLang="ko-KR" dirty="0"/>
              <a:t>, </a:t>
            </a:r>
            <a:r>
              <a:rPr lang="ko-KR" altLang="en-US" dirty="0"/>
              <a:t>에러 처리가 힘들거나 중요한 </a:t>
            </a:r>
            <a:r>
              <a:rPr lang="ko-KR" altLang="en-US" dirty="0" err="1"/>
              <a:t>값이라서</a:t>
            </a:r>
            <a:r>
              <a:rPr lang="ko-KR" altLang="en-US" dirty="0"/>
              <a:t> 중단해야 할 때 사용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10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93017"/>
            <a:ext cx="7055380" cy="1400530"/>
          </a:xfrm>
        </p:spPr>
        <p:txBody>
          <a:bodyPr/>
          <a:lstStyle/>
          <a:p>
            <a:r>
              <a:rPr lang="en-US" altLang="ko-KR" dirty="0"/>
              <a:t>Assert </a:t>
            </a:r>
            <a:r>
              <a:rPr lang="ko-KR" altLang="en-US" dirty="0"/>
              <a:t>예제 </a:t>
            </a:r>
            <a:r>
              <a:rPr lang="en-US" altLang="ko-KR" dirty="0"/>
              <a:t>1, 1~12 </a:t>
            </a:r>
            <a:r>
              <a:rPr lang="ko-KR" altLang="en-US" dirty="0"/>
              <a:t>정수만 받는 경우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4B0A36C-8BC6-2841-A1DE-4C8F18AB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7" y="1784742"/>
            <a:ext cx="5065186" cy="21484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D32C-AAAD-E446-B8D0-3752A5E27FEF}"/>
              </a:ext>
            </a:extLst>
          </p:cNvPr>
          <p:cNvSpPr txBox="1"/>
          <p:nvPr/>
        </p:nvSpPr>
        <p:spPr>
          <a:xfrm>
            <a:off x="941017" y="2104382"/>
            <a:ext cx="64942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month = int(input("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월을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1&lt;=month&lt;=12, 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잘못된 월 입니다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06A60E-4EEB-CE4E-A4FE-4852D9DE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40" y="4224368"/>
            <a:ext cx="4978400" cy="1054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782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206" y="155334"/>
            <a:ext cx="7055380" cy="1400530"/>
          </a:xfrm>
        </p:spPr>
        <p:txBody>
          <a:bodyPr/>
          <a:lstStyle/>
          <a:p>
            <a:r>
              <a:rPr lang="en-US" altLang="ko-KR" dirty="0"/>
              <a:t>Assert </a:t>
            </a:r>
            <a:r>
              <a:rPr lang="ko-KR" altLang="en-US" dirty="0"/>
              <a:t>예제 </a:t>
            </a:r>
            <a:r>
              <a:rPr lang="en-US" altLang="ko-KR" dirty="0"/>
              <a:t>2, </a:t>
            </a:r>
            <a:r>
              <a:rPr lang="ko-KR" altLang="en-US" dirty="0"/>
              <a:t>요일만 받는 경우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869D1B-0E90-AB42-BFA7-3E76EDFB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6" y="1963069"/>
            <a:ext cx="7595443" cy="21484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D975D-45A7-9649-9A0B-71B22BB10940}"/>
              </a:ext>
            </a:extLst>
          </p:cNvPr>
          <p:cNvSpPr txBox="1"/>
          <p:nvPr/>
        </p:nvSpPr>
        <p:spPr>
          <a:xfrm>
            <a:off x="960682" y="2332197"/>
            <a:ext cx="7456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day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요일을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 in ['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수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목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금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토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일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'],  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잘못된 요일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86" y="3546400"/>
            <a:ext cx="6596703" cy="146474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86" y="5267066"/>
            <a:ext cx="3471099" cy="9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2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Assertion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047" y="1784742"/>
            <a:ext cx="6517616" cy="27715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156" y="1899117"/>
            <a:ext cx="649424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(Temperature):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assert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(Temperature &gt;= 0), print("Colder than absolute zero!")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return ((Temperature-273)*1.8)+32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(273))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(505.78))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(-5))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4379276"/>
            <a:ext cx="6059003" cy="191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017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Assertion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13178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7127" y="1804575"/>
            <a:ext cx="6494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a positive number: '))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&gt; 0), print('Only positive numbers are allowed!')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print("number is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4" y="3684335"/>
            <a:ext cx="6166483" cy="228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57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영어로 요일을 입력 받을 때 아닌 값이 들어오면 확인하는 </a:t>
            </a:r>
            <a:r>
              <a:rPr lang="en-US" altLang="ko-KR" dirty="0"/>
              <a:t>assert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스크립트  방식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4" y="1811273"/>
            <a:ext cx="2816860" cy="303911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983081" y="1971801"/>
            <a:ext cx="2826919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55575" marR="5080" indent="-143510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-40" dirty="0">
                <a:cs typeface="UnDotum"/>
              </a:rPr>
              <a:t>range(30,600,30) </a:t>
            </a:r>
            <a:r>
              <a:rPr sz="1600" spc="-135" dirty="0">
                <a:cs typeface="UnDotum"/>
              </a:rPr>
              <a:t>:  </a:t>
            </a:r>
            <a:r>
              <a:rPr sz="1600" spc="20" dirty="0">
                <a:cs typeface="UnDotum"/>
              </a:rPr>
              <a:t>t1.forward(i)</a:t>
            </a:r>
            <a:endParaRPr sz="1600" dirty="0">
              <a:cs typeface="UnDotum"/>
            </a:endParaRPr>
          </a:p>
          <a:p>
            <a:pPr marL="155575">
              <a:lnSpc>
                <a:spcPct val="100000"/>
              </a:lnSpc>
            </a:pP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A69A1C-B018-5847-A0EA-817545D1FF7A}"/>
              </a:ext>
            </a:extLst>
          </p:cNvPr>
          <p:cNvSpPr/>
          <p:nvPr/>
        </p:nvSpPr>
        <p:spPr>
          <a:xfrm>
            <a:off x="4021835" y="1810511"/>
            <a:ext cx="4494276" cy="404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4486" y="1627328"/>
            <a:ext cx="8497412" cy="27598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837" y="1853248"/>
            <a:ext cx="829906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day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영문소문자로 요일을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assert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monday"or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tuesday"or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wendesday"or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thursday"or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friday"or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saturday"or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sunday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 "error!!!"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print("It's available")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6" y="4223345"/>
            <a:ext cx="7252402" cy="18856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555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음의 정수를 입력 받을 때 아닌 값이 들어오면 확인하는 </a:t>
            </a:r>
            <a:r>
              <a:rPr lang="en-US" altLang="ko-KR" dirty="0"/>
              <a:t>assert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76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13178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7127" y="1804575"/>
            <a:ext cx="649424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a negative number: '))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&lt; 0) , print('Only negative numbers are allowed!')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print("number is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99" y="3179537"/>
            <a:ext cx="3673423" cy="71467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99" y="4095683"/>
            <a:ext cx="5039428" cy="111458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935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받는다</a:t>
            </a:r>
            <a:endParaRPr lang="en-US" altLang="ko-KR" dirty="0"/>
          </a:p>
          <a:p>
            <a:r>
              <a:rPr lang="ko-KR" altLang="en-US" dirty="0"/>
              <a:t>입력 받은 나이가 </a:t>
            </a:r>
            <a:r>
              <a:rPr lang="en-US" altLang="ko-KR" dirty="0"/>
              <a:t>1</a:t>
            </a:r>
            <a:r>
              <a:rPr lang="ko-KR" altLang="en-US" dirty="0"/>
              <a:t>보다 작고</a:t>
            </a:r>
            <a:r>
              <a:rPr lang="en-US" altLang="ko-KR" dirty="0"/>
              <a:t>, 100</a:t>
            </a:r>
            <a:r>
              <a:rPr lang="ko-KR" altLang="en-US" dirty="0"/>
              <a:t>보다 크면 오류라고</a:t>
            </a:r>
            <a:r>
              <a:rPr lang="en-US" altLang="ko-KR" dirty="0"/>
              <a:t> </a:t>
            </a:r>
            <a:r>
              <a:rPr lang="ko-KR" altLang="en-US" dirty="0"/>
              <a:t>알려준다</a:t>
            </a:r>
            <a:endParaRPr lang="en-US" altLang="ko-KR" dirty="0"/>
          </a:p>
          <a:p>
            <a:r>
              <a:rPr lang="en-US" altLang="ko-KR" dirty="0"/>
              <a:t>assert</a:t>
            </a:r>
            <a:r>
              <a:rPr lang="ko-KR" altLang="en-US" dirty="0"/>
              <a:t>문을 사용한다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250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21896" y="1645175"/>
            <a:ext cx="7993454" cy="208187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5" y="1759550"/>
            <a:ext cx="8130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age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your age: '))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(age &gt; 1 and age &lt;= 100), 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나이는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세에서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100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세까지 만 입력 가능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!")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print("age is ", age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02" y="3449542"/>
            <a:ext cx="5374848" cy="24376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9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입력하는 값의 범위를 지정하여 처리하기</a:t>
            </a:r>
            <a:endParaRPr lang="en-US" altLang="ko-KR" dirty="0"/>
          </a:p>
          <a:p>
            <a:pPr lvl="1"/>
            <a:r>
              <a:rPr lang="en-US" altLang="ko-KR" dirty="0"/>
              <a:t>assert(</a:t>
            </a:r>
            <a:r>
              <a:rPr lang="ko-KR" altLang="en-US" dirty="0"/>
              <a:t>원하는 범위 지정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784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음수가 아닌 값만 입력 받는 </a:t>
            </a:r>
            <a:r>
              <a:rPr lang="en-US" altLang="ko-KR" dirty="0"/>
              <a:t>assert </a:t>
            </a:r>
            <a:r>
              <a:rPr lang="ko-KR" altLang="en-US"/>
              <a:t>문장을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509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</a:t>
            </a:r>
            <a:r>
              <a:rPr lang="en-US" altLang="ko-KR" dirty="0"/>
              <a:t>turtle</a:t>
            </a:r>
            <a:r>
              <a:rPr lang="ko-KR" altLang="en-US"/>
              <a:t> 개요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1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6199</TotalTime>
  <Words>4029</Words>
  <Application>Microsoft Office PowerPoint</Application>
  <PresentationFormat>화면 슬라이드 쇼(4:3)</PresentationFormat>
  <Paragraphs>876</Paragraphs>
  <Slides>97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6" baseType="lpstr">
      <vt:lpstr>Bandal</vt:lpstr>
      <vt:lpstr>Carlito</vt:lpstr>
      <vt:lpstr>UnDotum</vt:lpstr>
      <vt:lpstr>맑은 고딕</vt:lpstr>
      <vt:lpstr>함초롬바탕</vt:lpstr>
      <vt:lpstr>Arial</vt:lpstr>
      <vt:lpstr>Century Gothic</vt:lpstr>
      <vt:lpstr>Wingdings 3</vt:lpstr>
      <vt:lpstr>이온</vt:lpstr>
      <vt:lpstr>turtle 개요 6주차_01_01</vt:lpstr>
      <vt:lpstr>학습목표</vt:lpstr>
      <vt:lpstr>Module ‘turtle’</vt:lpstr>
      <vt:lpstr>‘turtle’ 모듈</vt:lpstr>
      <vt:lpstr>Turtle; 상호작용 방식 1</vt:lpstr>
      <vt:lpstr>Turtle; 상호작용 방식 2</vt:lpstr>
      <vt:lpstr>Turtle; 스크립트  방식 1</vt:lpstr>
      <vt:lpstr>Turtle; 스크립트  방식 2</vt:lpstr>
      <vt:lpstr>Turtle; 스크립트  방식 3</vt:lpstr>
      <vt:lpstr>Turtle; 스크립트 방식 4</vt:lpstr>
      <vt:lpstr>연습문제 1</vt:lpstr>
      <vt:lpstr>연습문제 1, 코드</vt:lpstr>
      <vt:lpstr>강의 요약</vt:lpstr>
      <vt:lpstr>목표 달성 질문</vt:lpstr>
      <vt:lpstr>turtle method 활용 6주차_01_02</vt:lpstr>
      <vt:lpstr>학습목표</vt:lpstr>
      <vt:lpstr>Turtle methods</vt:lpstr>
      <vt:lpstr>선으로 별 모양 그리기 </vt:lpstr>
      <vt:lpstr>색상있는 원 그리기 </vt:lpstr>
      <vt:lpstr>위치, 각도 사용시 </vt:lpstr>
      <vt:lpstr>선 그리기 </vt:lpstr>
      <vt:lpstr>삼각형 그리기 </vt:lpstr>
      <vt:lpstr>삼각형 그리기, 이동선 제거 </vt:lpstr>
      <vt:lpstr>사각형 그리기</vt:lpstr>
      <vt:lpstr>미로 그리기 </vt:lpstr>
      <vt:lpstr>연습문제 1</vt:lpstr>
      <vt:lpstr>연습문제 1, 답안 </vt:lpstr>
      <vt:lpstr>강의 요약</vt:lpstr>
      <vt:lpstr>목표 달성 질문</vt:lpstr>
      <vt:lpstr>다양한 터틀 예제 따라하기 6주차_01_03</vt:lpstr>
      <vt:lpstr>학습목표</vt:lpstr>
      <vt:lpstr>미로그리기</vt:lpstr>
      <vt:lpstr>정사각형 36개 배치</vt:lpstr>
      <vt:lpstr>점점 커지는 정사각형 36개</vt:lpstr>
      <vt:lpstr>점점 커지는 별</vt:lpstr>
      <vt:lpstr>벌집 그리기, 함수</vt:lpstr>
      <vt:lpstr>여러가지 색 정사각형 그리기, 함수</vt:lpstr>
      <vt:lpstr>다각형 그리기, 함수</vt:lpstr>
      <vt:lpstr>꽃 그리기, 함수 </vt:lpstr>
      <vt:lpstr>여러 개 원 출력, 함수</vt:lpstr>
      <vt:lpstr>강의 요약</vt:lpstr>
      <vt:lpstr>목표 달성 질문</vt:lpstr>
      <vt:lpstr>터틀 연습문제 풀기 6주차_01_04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강의 요약</vt:lpstr>
      <vt:lpstr>목표 달성 질문</vt:lpstr>
      <vt:lpstr>예외처리 개요 6주차_02_01</vt:lpstr>
      <vt:lpstr>학습목표</vt:lpstr>
      <vt:lpstr>예외 처리</vt:lpstr>
      <vt:lpstr>예외처리</vt:lpstr>
      <vt:lpstr>예외 처리 방법- try~except</vt:lpstr>
      <vt:lpstr>사용 예제 1</vt:lpstr>
      <vt:lpstr>사용 예제 2 </vt:lpstr>
      <vt:lpstr>사용 예제 3</vt:lpstr>
      <vt:lpstr>예외처리 구성</vt:lpstr>
      <vt:lpstr>연습문제 1, 문제와 결과</vt:lpstr>
      <vt:lpstr>연습문제 2, 문제와 결과</vt:lpstr>
      <vt:lpstr>강의 요약</vt:lpstr>
      <vt:lpstr>목표 달성 질문</vt:lpstr>
      <vt:lpstr>try except 6주차_02_02</vt:lpstr>
      <vt:lpstr>학습목표</vt:lpstr>
      <vt:lpstr>Try: Exception 1</vt:lpstr>
      <vt:lpstr>Try: Exception 2</vt:lpstr>
      <vt:lpstr>Except with Multiple Exceptions</vt:lpstr>
      <vt:lpstr>Try-Finally 사용</vt:lpstr>
      <vt:lpstr>연습문제 1</vt:lpstr>
      <vt:lpstr>연습문제 1, 코드</vt:lpstr>
      <vt:lpstr>연습문제 2</vt:lpstr>
      <vt:lpstr>연습문제 2, 코드</vt:lpstr>
      <vt:lpstr>연습문제 3</vt:lpstr>
      <vt:lpstr>연습문제 3, 코드</vt:lpstr>
      <vt:lpstr>강의 요약</vt:lpstr>
      <vt:lpstr>목표 달성 질문</vt:lpstr>
      <vt:lpstr>assertion 6주차_02_03</vt:lpstr>
      <vt:lpstr>학습목표</vt:lpstr>
      <vt:lpstr>Assertion</vt:lpstr>
      <vt:lpstr>Assert 예제 1, 1~12 정수만 받는 경우(월) </vt:lpstr>
      <vt:lpstr>Assert 예제 2, 요일만 받는 경우</vt:lpstr>
      <vt:lpstr>Assertion 예제 3</vt:lpstr>
      <vt:lpstr>Assertion 예제 4</vt:lpstr>
      <vt:lpstr>연습문제 1</vt:lpstr>
      <vt:lpstr>연습문제 1, 코드</vt:lpstr>
      <vt:lpstr>연습문제 2</vt:lpstr>
      <vt:lpstr>연습문제 2, 코드</vt:lpstr>
      <vt:lpstr>연습문제 3</vt:lpstr>
      <vt:lpstr>연습문제 3,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444</cp:revision>
  <dcterms:created xsi:type="dcterms:W3CDTF">2015-11-07T02:06:58Z</dcterms:created>
  <dcterms:modified xsi:type="dcterms:W3CDTF">2024-10-27T14:01:52Z</dcterms:modified>
</cp:coreProperties>
</file>