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661" r:id="rId2"/>
    <p:sldId id="662" r:id="rId3"/>
    <p:sldId id="663" r:id="rId4"/>
    <p:sldId id="664" r:id="rId5"/>
    <p:sldId id="665" r:id="rId6"/>
    <p:sldId id="666" r:id="rId7"/>
    <p:sldId id="667" r:id="rId8"/>
    <p:sldId id="668" r:id="rId9"/>
    <p:sldId id="669" r:id="rId10"/>
    <p:sldId id="670" r:id="rId11"/>
    <p:sldId id="671" r:id="rId12"/>
    <p:sldId id="672" r:id="rId13"/>
    <p:sldId id="673" r:id="rId14"/>
    <p:sldId id="674" r:id="rId15"/>
    <p:sldId id="6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5" d="100"/>
          <a:sy n="95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2022-12-20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830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5695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A1FB-EB83-4B67-B78E-AD102D3104A1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8865B-E033-48C3-ABC6-FA0B86DE2172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AF1A-637C-4783-B284-E6DAE7384977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6E9F-79D7-4C17-9A47-F09907EDFE78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1FA80-CD11-4B4E-B9E7-DE2BB8119E6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469EC-D0D0-4BC2-B73D-BD85EF4EC65F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431A-B977-42EA-93E7-DE41373F9128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9B4D-C678-4EEF-BF4B-D1ACCCA8E6A4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B8DA-BD5B-4295-9506-F24ED053AE67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FDDC0-CBAB-4385-A908-311B8093CC5D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852F2-7B9A-42D9-9DC0-F83D3173B90C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1C9BE-9502-4EF6-8DED-5378DB259B1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5347-F80A-405C-A6DE-B5C4CBE7D0D6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4521-0ABA-4443-9884-23A7853C93AF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5849-1D7E-4BB8-BDD9-DD9D245FEAE3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F9B19-7C34-4E18-A60F-AEA491159AF2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9F89D-4CEE-40F5-976B-97999F9C440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6D1FD0B-1BDF-445C-B195-48D6999E0AD1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543694" y="2689665"/>
            <a:ext cx="592650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turtle</a:t>
            </a:r>
            <a:r>
              <a:rPr lang="ko-KR" altLang="en-US" sz="4400" b="1" dirty="0">
                <a:solidFill>
                  <a:schemeClr val="bg1"/>
                </a:solidFill>
              </a:rPr>
              <a:t> 개요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6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3931" y="4754439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1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Turtle; </a:t>
            </a:r>
            <a:r>
              <a:rPr lang="ko-KR" altLang="en-US" dirty="0"/>
              <a:t>스크립트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EE7A45B-439F-4841-8DBE-FC7D2007616C}"/>
              </a:ext>
            </a:extLst>
          </p:cNvPr>
          <p:cNvSpPr/>
          <p:nvPr/>
        </p:nvSpPr>
        <p:spPr>
          <a:xfrm>
            <a:off x="790194" y="1811273"/>
            <a:ext cx="2816860" cy="3039110"/>
          </a:xfrm>
          <a:custGeom>
            <a:avLst/>
            <a:gdLst/>
            <a:ahLst/>
            <a:cxnLst/>
            <a:rect l="l" t="t" r="r" b="b"/>
            <a:pathLst>
              <a:path w="2816860" h="3039110">
                <a:moveTo>
                  <a:pt x="0" y="337947"/>
                </a:moveTo>
                <a:lnTo>
                  <a:pt x="3085" y="292079"/>
                </a:lnTo>
                <a:lnTo>
                  <a:pt x="12072" y="248090"/>
                </a:lnTo>
                <a:lnTo>
                  <a:pt x="26558" y="206382"/>
                </a:lnTo>
                <a:lnTo>
                  <a:pt x="46140" y="167357"/>
                </a:lnTo>
                <a:lnTo>
                  <a:pt x="70417" y="131417"/>
                </a:lnTo>
                <a:lnTo>
                  <a:pt x="98985" y="98964"/>
                </a:lnTo>
                <a:lnTo>
                  <a:pt x="131441" y="70401"/>
                </a:lnTo>
                <a:lnTo>
                  <a:pt x="167384" y="46129"/>
                </a:lnTo>
                <a:lnTo>
                  <a:pt x="206409" y="26550"/>
                </a:lnTo>
                <a:lnTo>
                  <a:pt x="248115" y="12068"/>
                </a:lnTo>
                <a:lnTo>
                  <a:pt x="292100" y="3084"/>
                </a:lnTo>
                <a:lnTo>
                  <a:pt x="337959" y="0"/>
                </a:lnTo>
                <a:lnTo>
                  <a:pt x="2478405" y="0"/>
                </a:lnTo>
                <a:lnTo>
                  <a:pt x="2524272" y="3084"/>
                </a:lnTo>
                <a:lnTo>
                  <a:pt x="2568261" y="12068"/>
                </a:lnTo>
                <a:lnTo>
                  <a:pt x="2609969" y="26550"/>
                </a:lnTo>
                <a:lnTo>
                  <a:pt x="2648994" y="46129"/>
                </a:lnTo>
                <a:lnTo>
                  <a:pt x="2684934" y="70401"/>
                </a:lnTo>
                <a:lnTo>
                  <a:pt x="2717387" y="98964"/>
                </a:lnTo>
                <a:lnTo>
                  <a:pt x="2745950" y="131417"/>
                </a:lnTo>
                <a:lnTo>
                  <a:pt x="2770222" y="167357"/>
                </a:lnTo>
                <a:lnTo>
                  <a:pt x="2789801" y="206382"/>
                </a:lnTo>
                <a:lnTo>
                  <a:pt x="2804283" y="248090"/>
                </a:lnTo>
                <a:lnTo>
                  <a:pt x="2813267" y="292079"/>
                </a:lnTo>
                <a:lnTo>
                  <a:pt x="2816352" y="337947"/>
                </a:lnTo>
                <a:lnTo>
                  <a:pt x="2816352" y="2700909"/>
                </a:lnTo>
                <a:lnTo>
                  <a:pt x="2813267" y="2746776"/>
                </a:lnTo>
                <a:lnTo>
                  <a:pt x="2804283" y="2790765"/>
                </a:lnTo>
                <a:lnTo>
                  <a:pt x="2789801" y="2832473"/>
                </a:lnTo>
                <a:lnTo>
                  <a:pt x="2770222" y="2871498"/>
                </a:lnTo>
                <a:lnTo>
                  <a:pt x="2745950" y="2907438"/>
                </a:lnTo>
                <a:lnTo>
                  <a:pt x="2717387" y="2939891"/>
                </a:lnTo>
                <a:lnTo>
                  <a:pt x="2684934" y="2968454"/>
                </a:lnTo>
                <a:lnTo>
                  <a:pt x="2648994" y="2992726"/>
                </a:lnTo>
                <a:lnTo>
                  <a:pt x="2609969" y="3012305"/>
                </a:lnTo>
                <a:lnTo>
                  <a:pt x="2568261" y="3026787"/>
                </a:lnTo>
                <a:lnTo>
                  <a:pt x="2524272" y="3035771"/>
                </a:lnTo>
                <a:lnTo>
                  <a:pt x="2478405" y="3038856"/>
                </a:lnTo>
                <a:lnTo>
                  <a:pt x="337959" y="3038856"/>
                </a:lnTo>
                <a:lnTo>
                  <a:pt x="292100" y="3035771"/>
                </a:lnTo>
                <a:lnTo>
                  <a:pt x="248115" y="3026787"/>
                </a:lnTo>
                <a:lnTo>
                  <a:pt x="206409" y="3012305"/>
                </a:lnTo>
                <a:lnTo>
                  <a:pt x="167384" y="2992726"/>
                </a:lnTo>
                <a:lnTo>
                  <a:pt x="131441" y="2968454"/>
                </a:lnTo>
                <a:lnTo>
                  <a:pt x="98985" y="2939891"/>
                </a:lnTo>
                <a:lnTo>
                  <a:pt x="70417" y="2907438"/>
                </a:lnTo>
                <a:lnTo>
                  <a:pt x="46140" y="2871498"/>
                </a:lnTo>
                <a:lnTo>
                  <a:pt x="26558" y="2832473"/>
                </a:lnTo>
                <a:lnTo>
                  <a:pt x="12072" y="2790765"/>
                </a:lnTo>
                <a:lnTo>
                  <a:pt x="3085" y="2746776"/>
                </a:lnTo>
                <a:lnTo>
                  <a:pt x="0" y="2700909"/>
                </a:lnTo>
                <a:lnTo>
                  <a:pt x="0" y="337947"/>
                </a:lnTo>
                <a:close/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18AAF1F-DA47-7046-BCAD-5335375C327C}"/>
              </a:ext>
            </a:extLst>
          </p:cNvPr>
          <p:cNvSpPr txBox="1"/>
          <p:nvPr/>
        </p:nvSpPr>
        <p:spPr>
          <a:xfrm>
            <a:off x="983081" y="1971801"/>
            <a:ext cx="2826919" cy="19973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90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cs typeface="UnDotum"/>
              </a:rPr>
              <a:t>t1=turtle.Turtle()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155575" marR="5080" indent="-143510">
              <a:lnSpc>
                <a:spcPct val="100000"/>
              </a:lnSpc>
            </a:pPr>
            <a:r>
              <a:rPr sz="1600" spc="50" dirty="0">
                <a:cs typeface="UnDotum"/>
              </a:rPr>
              <a:t>for </a:t>
            </a:r>
            <a:r>
              <a:rPr sz="1600" spc="5" dirty="0">
                <a:cs typeface="UnDotum"/>
              </a:rPr>
              <a:t>i </a:t>
            </a:r>
            <a:r>
              <a:rPr sz="1600" spc="30" dirty="0">
                <a:cs typeface="UnDotum"/>
              </a:rPr>
              <a:t>in </a:t>
            </a:r>
            <a:r>
              <a:rPr sz="1600" spc="-40" dirty="0">
                <a:cs typeface="UnDotum"/>
              </a:rPr>
              <a:t>range(30,</a:t>
            </a:r>
            <a:r>
              <a:rPr lang="en-US" altLang="ko-KR" sz="1600" spc="-40" dirty="0">
                <a:cs typeface="UnDotum"/>
              </a:rPr>
              <a:t>10</a:t>
            </a:r>
            <a:r>
              <a:rPr sz="1600" spc="-40" dirty="0">
                <a:cs typeface="UnDotum"/>
              </a:rPr>
              <a:t>00,</a:t>
            </a:r>
            <a:r>
              <a:rPr lang="en-US" altLang="ko-KR" sz="1600" spc="-40" dirty="0">
                <a:cs typeface="UnDotum"/>
              </a:rPr>
              <a:t>2</a:t>
            </a:r>
            <a:r>
              <a:rPr sz="1600" spc="-40" dirty="0">
                <a:cs typeface="UnDotum"/>
              </a:rPr>
              <a:t>0) </a:t>
            </a:r>
            <a:r>
              <a:rPr sz="1600" spc="-135" dirty="0">
                <a:cs typeface="UnDotum"/>
              </a:rPr>
              <a:t>:  </a:t>
            </a:r>
            <a:r>
              <a:rPr sz="1600" spc="20" dirty="0">
                <a:cs typeface="UnDotum"/>
              </a:rPr>
              <a:t>t1.forward(i)</a:t>
            </a:r>
            <a:endParaRPr sz="1600" dirty="0">
              <a:cs typeface="UnDotum"/>
            </a:endParaRPr>
          </a:p>
          <a:p>
            <a:pPr marL="155575">
              <a:lnSpc>
                <a:spcPct val="100000"/>
              </a:lnSpc>
            </a:pPr>
            <a:r>
              <a:rPr sz="1600" spc="-25" dirty="0">
                <a:cs typeface="UnDotum"/>
              </a:rPr>
              <a:t>t1.left(</a:t>
            </a:r>
            <a:r>
              <a:rPr lang="en-US" altLang="ko-KR" sz="1600" spc="-25" dirty="0">
                <a:cs typeface="UnDotum"/>
              </a:rPr>
              <a:t>12</a:t>
            </a:r>
            <a:r>
              <a:rPr sz="1600" spc="-25" dirty="0">
                <a:cs typeface="UnDotum"/>
              </a:rPr>
              <a:t>0)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cs typeface="UnDotum"/>
              </a:rPr>
              <a:t>turtle.done()</a:t>
            </a:r>
            <a:endParaRPr sz="1600" dirty="0">
              <a:cs typeface="UnDotum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106" y="2819400"/>
            <a:ext cx="4313699" cy="325802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45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다음과 같은 그래픽 결과를 </a:t>
            </a:r>
            <a:r>
              <a:rPr lang="ko-KR" altLang="en-US" dirty="0" err="1" smtClean="0"/>
              <a:t>코딩하시오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590800"/>
            <a:ext cx="3352800" cy="2904611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159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018AAF1F-DA47-7046-BCAD-5335375C327C}"/>
              </a:ext>
            </a:extLst>
          </p:cNvPr>
          <p:cNvSpPr txBox="1"/>
          <p:nvPr/>
        </p:nvSpPr>
        <p:spPr>
          <a:xfrm>
            <a:off x="1752600" y="2133600"/>
            <a:ext cx="2826919" cy="23307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65" dirty="0">
                <a:cs typeface="UnDotum"/>
              </a:rPr>
              <a:t>import turtle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spc="65" dirty="0"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65" dirty="0">
                <a:cs typeface="UnDotum"/>
              </a:rPr>
              <a:t>t1=</a:t>
            </a:r>
            <a:r>
              <a:rPr lang="en-US" sz="1600" spc="65" dirty="0" err="1">
                <a:cs typeface="UnDotum"/>
              </a:rPr>
              <a:t>turtle.Turtle</a:t>
            </a:r>
            <a:r>
              <a:rPr lang="en-US" sz="1600" spc="65" dirty="0">
                <a:cs typeface="UnDotum"/>
              </a:rPr>
              <a:t>()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spc="65" dirty="0"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65" dirty="0">
                <a:cs typeface="UnDotum"/>
              </a:rPr>
              <a:t>for </a:t>
            </a:r>
            <a:r>
              <a:rPr lang="en-US" sz="1600" spc="65" dirty="0" err="1">
                <a:cs typeface="UnDotum"/>
              </a:rPr>
              <a:t>i</a:t>
            </a:r>
            <a:r>
              <a:rPr lang="en-US" sz="1600" spc="65" dirty="0">
                <a:cs typeface="UnDotum"/>
              </a:rPr>
              <a:t> in range(30,300,30) : 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65" dirty="0">
                <a:cs typeface="UnDotum"/>
              </a:rPr>
              <a:t>  t1.forward(</a:t>
            </a:r>
            <a:r>
              <a:rPr lang="en-US" sz="1600" spc="65" dirty="0" err="1">
                <a:cs typeface="UnDotum"/>
              </a:rPr>
              <a:t>i</a:t>
            </a:r>
            <a:r>
              <a:rPr lang="en-US" sz="1600" spc="65" dirty="0">
                <a:cs typeface="UnDotum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65" dirty="0">
                <a:cs typeface="UnDotum"/>
              </a:rPr>
              <a:t>  t1.left(120)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600" spc="65" dirty="0">
              <a:cs typeface="UnDotum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65" dirty="0" err="1">
                <a:cs typeface="UnDotum"/>
              </a:rPr>
              <a:t>turtle.done</a:t>
            </a:r>
            <a:r>
              <a:rPr lang="en-US" sz="1600" spc="65" dirty="0">
                <a:cs typeface="UnDotum"/>
              </a:rPr>
              <a:t>()</a:t>
            </a:r>
            <a:endParaRPr sz="1600" dirty="0">
              <a:cs typeface="UnDotum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EE7A45B-439F-4841-8DBE-FC7D2007616C}"/>
              </a:ext>
            </a:extLst>
          </p:cNvPr>
          <p:cNvSpPr/>
          <p:nvPr/>
        </p:nvSpPr>
        <p:spPr>
          <a:xfrm>
            <a:off x="790193" y="1811273"/>
            <a:ext cx="6032637" cy="3353580"/>
          </a:xfrm>
          <a:custGeom>
            <a:avLst/>
            <a:gdLst/>
            <a:ahLst/>
            <a:cxnLst/>
            <a:rect l="l" t="t" r="r" b="b"/>
            <a:pathLst>
              <a:path w="2816860" h="3039110">
                <a:moveTo>
                  <a:pt x="0" y="337947"/>
                </a:moveTo>
                <a:lnTo>
                  <a:pt x="3085" y="292079"/>
                </a:lnTo>
                <a:lnTo>
                  <a:pt x="12072" y="248090"/>
                </a:lnTo>
                <a:lnTo>
                  <a:pt x="26558" y="206382"/>
                </a:lnTo>
                <a:lnTo>
                  <a:pt x="46140" y="167357"/>
                </a:lnTo>
                <a:lnTo>
                  <a:pt x="70417" y="131417"/>
                </a:lnTo>
                <a:lnTo>
                  <a:pt x="98985" y="98964"/>
                </a:lnTo>
                <a:lnTo>
                  <a:pt x="131441" y="70401"/>
                </a:lnTo>
                <a:lnTo>
                  <a:pt x="167384" y="46129"/>
                </a:lnTo>
                <a:lnTo>
                  <a:pt x="206409" y="26550"/>
                </a:lnTo>
                <a:lnTo>
                  <a:pt x="248115" y="12068"/>
                </a:lnTo>
                <a:lnTo>
                  <a:pt x="292100" y="3084"/>
                </a:lnTo>
                <a:lnTo>
                  <a:pt x="337959" y="0"/>
                </a:lnTo>
                <a:lnTo>
                  <a:pt x="2478405" y="0"/>
                </a:lnTo>
                <a:lnTo>
                  <a:pt x="2524272" y="3084"/>
                </a:lnTo>
                <a:lnTo>
                  <a:pt x="2568261" y="12068"/>
                </a:lnTo>
                <a:lnTo>
                  <a:pt x="2609969" y="26550"/>
                </a:lnTo>
                <a:lnTo>
                  <a:pt x="2648994" y="46129"/>
                </a:lnTo>
                <a:lnTo>
                  <a:pt x="2684934" y="70401"/>
                </a:lnTo>
                <a:lnTo>
                  <a:pt x="2717387" y="98964"/>
                </a:lnTo>
                <a:lnTo>
                  <a:pt x="2745950" y="131417"/>
                </a:lnTo>
                <a:lnTo>
                  <a:pt x="2770222" y="167357"/>
                </a:lnTo>
                <a:lnTo>
                  <a:pt x="2789801" y="206382"/>
                </a:lnTo>
                <a:lnTo>
                  <a:pt x="2804283" y="248090"/>
                </a:lnTo>
                <a:lnTo>
                  <a:pt x="2813267" y="292079"/>
                </a:lnTo>
                <a:lnTo>
                  <a:pt x="2816352" y="337947"/>
                </a:lnTo>
                <a:lnTo>
                  <a:pt x="2816352" y="2700909"/>
                </a:lnTo>
                <a:lnTo>
                  <a:pt x="2813267" y="2746776"/>
                </a:lnTo>
                <a:lnTo>
                  <a:pt x="2804283" y="2790765"/>
                </a:lnTo>
                <a:lnTo>
                  <a:pt x="2789801" y="2832473"/>
                </a:lnTo>
                <a:lnTo>
                  <a:pt x="2770222" y="2871498"/>
                </a:lnTo>
                <a:lnTo>
                  <a:pt x="2745950" y="2907438"/>
                </a:lnTo>
                <a:lnTo>
                  <a:pt x="2717387" y="2939891"/>
                </a:lnTo>
                <a:lnTo>
                  <a:pt x="2684934" y="2968454"/>
                </a:lnTo>
                <a:lnTo>
                  <a:pt x="2648994" y="2992726"/>
                </a:lnTo>
                <a:lnTo>
                  <a:pt x="2609969" y="3012305"/>
                </a:lnTo>
                <a:lnTo>
                  <a:pt x="2568261" y="3026787"/>
                </a:lnTo>
                <a:lnTo>
                  <a:pt x="2524272" y="3035771"/>
                </a:lnTo>
                <a:lnTo>
                  <a:pt x="2478405" y="3038856"/>
                </a:lnTo>
                <a:lnTo>
                  <a:pt x="337959" y="3038856"/>
                </a:lnTo>
                <a:lnTo>
                  <a:pt x="292100" y="3035771"/>
                </a:lnTo>
                <a:lnTo>
                  <a:pt x="248115" y="3026787"/>
                </a:lnTo>
                <a:lnTo>
                  <a:pt x="206409" y="3012305"/>
                </a:lnTo>
                <a:lnTo>
                  <a:pt x="167384" y="2992726"/>
                </a:lnTo>
                <a:lnTo>
                  <a:pt x="131441" y="2968454"/>
                </a:lnTo>
                <a:lnTo>
                  <a:pt x="98985" y="2939891"/>
                </a:lnTo>
                <a:lnTo>
                  <a:pt x="70417" y="2907438"/>
                </a:lnTo>
                <a:lnTo>
                  <a:pt x="46140" y="2871498"/>
                </a:lnTo>
                <a:lnTo>
                  <a:pt x="26558" y="2832473"/>
                </a:lnTo>
                <a:lnTo>
                  <a:pt x="12072" y="2790765"/>
                </a:lnTo>
                <a:lnTo>
                  <a:pt x="3085" y="2746776"/>
                </a:lnTo>
                <a:lnTo>
                  <a:pt x="0" y="2700909"/>
                </a:lnTo>
                <a:lnTo>
                  <a:pt x="0" y="337947"/>
                </a:lnTo>
                <a:close/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613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714722"/>
            <a:ext cx="6711654" cy="4195481"/>
          </a:xfrm>
        </p:spPr>
        <p:txBody>
          <a:bodyPr/>
          <a:lstStyle/>
          <a:p>
            <a:pPr marL="457200" lvl="1" indent="0">
              <a:buNone/>
            </a:pPr>
            <a:endParaRPr lang="ko-KR" altLang="en-US" dirty="0"/>
          </a:p>
          <a:p>
            <a:r>
              <a:rPr lang="en" altLang="ko-KR" dirty="0"/>
              <a:t>Module turtle </a:t>
            </a:r>
            <a:r>
              <a:rPr lang="ko-KR" altLang="en-US" dirty="0"/>
              <a:t>사용 용도</a:t>
            </a:r>
          </a:p>
          <a:p>
            <a:pPr lvl="1"/>
            <a:r>
              <a:rPr lang="ko-KR" altLang="en-US" dirty="0"/>
              <a:t>객체 지향적</a:t>
            </a:r>
            <a:r>
              <a:rPr lang="en-US" altLang="ko-KR" dirty="0"/>
              <a:t>, </a:t>
            </a:r>
            <a:r>
              <a:rPr lang="ko-KR" altLang="en-US" dirty="0"/>
              <a:t>절차 지향적으로 그래픽스 표현 지원</a:t>
            </a:r>
          </a:p>
          <a:p>
            <a:pPr lvl="1"/>
            <a:r>
              <a:rPr lang="ko-KR" altLang="en-US" dirty="0"/>
              <a:t>간단한 그래픽 처리 가능</a:t>
            </a:r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63386" y="76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80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turtle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사용하면 어떤 </a:t>
            </a:r>
            <a:r>
              <a:rPr lang="ko-KR" altLang="en-US"/>
              <a:t>결과가 나오게 </a:t>
            </a:r>
            <a:r>
              <a:rPr lang="ko-KR" altLang="en-US" dirty="0"/>
              <a:t>할 수 있는지 설명하시오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_01_01</a:t>
            </a:r>
            <a:r>
              <a:rPr lang="ko-KR" altLang="en-US" dirty="0"/>
              <a:t> </a:t>
            </a:r>
            <a:r>
              <a:rPr lang="en-US" altLang="ko-KR" dirty="0"/>
              <a:t>turtle</a:t>
            </a:r>
            <a:r>
              <a:rPr lang="ko-KR" altLang="en-US"/>
              <a:t> 개요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71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Module turtle </a:t>
            </a:r>
            <a:r>
              <a:rPr lang="ko-KR" altLang="en-US" dirty="0"/>
              <a:t>사용 용도 이해하기</a:t>
            </a:r>
          </a:p>
          <a:p>
            <a:r>
              <a:rPr lang="en-US" altLang="ko-KR" dirty="0"/>
              <a:t>Module turtle </a:t>
            </a:r>
            <a:r>
              <a:rPr lang="ko-KR" altLang="en-US" dirty="0"/>
              <a:t>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505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Module</a:t>
            </a:r>
            <a:r>
              <a:rPr lang="ko-KR" altLang="en-US" dirty="0"/>
              <a:t> </a:t>
            </a:r>
            <a:r>
              <a:rPr lang="en-US" altLang="ko-KR" dirty="0"/>
              <a:t>‘turtle’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Turtle </a:t>
            </a:r>
            <a:r>
              <a:rPr lang="ko-KR" altLang="en-US" dirty="0"/>
              <a:t>모듈은</a:t>
            </a:r>
          </a:p>
          <a:p>
            <a:pPr lvl="1"/>
            <a:r>
              <a:rPr lang="ko-KR" altLang="en-US" dirty="0"/>
              <a:t>객체 지향적 그리고 절차 지향적 방법으로 그래픽스  </a:t>
            </a:r>
            <a:r>
              <a:rPr lang="ko-KR" altLang="en-US" dirty="0" err="1"/>
              <a:t>를</a:t>
            </a:r>
            <a:r>
              <a:rPr lang="ko-KR" altLang="en-US" dirty="0"/>
              <a:t> 표현할 수 있도록 지원함</a:t>
            </a:r>
          </a:p>
          <a:p>
            <a:pPr lvl="1"/>
            <a:r>
              <a:rPr lang="ko-KR" altLang="en-US" dirty="0"/>
              <a:t>간단한 그래픽 처리 가능</a:t>
            </a:r>
          </a:p>
          <a:p>
            <a:pPr lvl="1"/>
            <a:r>
              <a:rPr lang="ko-KR" altLang="en-US" dirty="0"/>
              <a:t>다양한 그래픽 활용은</a:t>
            </a:r>
          </a:p>
          <a:p>
            <a:pPr lvl="1"/>
            <a:r>
              <a:rPr lang="ko-KR" altLang="en-US" dirty="0"/>
              <a:t>‘</a:t>
            </a:r>
            <a:r>
              <a:rPr lang="en-US" altLang="ko-KR" dirty="0"/>
              <a:t>	</a:t>
            </a:r>
            <a:r>
              <a:rPr lang="en-US" altLang="ko-KR" dirty="0" err="1"/>
              <a:t>Tkinter</a:t>
            </a:r>
            <a:r>
              <a:rPr lang="en-US" altLang="ko-KR" dirty="0"/>
              <a:t>’</a:t>
            </a:r>
            <a:r>
              <a:rPr lang="ko-KR" altLang="en-US" dirty="0" err="1"/>
              <a:t>를</a:t>
            </a:r>
            <a:r>
              <a:rPr lang="ko-KR" altLang="en-US" dirty="0"/>
              <a:t> 사용</a:t>
            </a:r>
          </a:p>
          <a:p>
            <a:endParaRPr lang="ko-KR" altLang="en-US" dirty="0"/>
          </a:p>
          <a:p>
            <a:r>
              <a:rPr lang="en-US" altLang="ko-KR" dirty="0"/>
              <a:t>Turtle </a:t>
            </a:r>
            <a:r>
              <a:rPr lang="ko-KR" altLang="en-US" dirty="0"/>
              <a:t>그래픽스는 프로그래밍을 시작할 때 적합</a:t>
            </a:r>
          </a:p>
          <a:p>
            <a:pPr lvl="1"/>
            <a:r>
              <a:rPr lang="ko-KR" altLang="en-US" dirty="0"/>
              <a:t>처음 프로그램을 하는 사람에게 흥미 유발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50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‘turtle’</a:t>
            </a:r>
            <a:r>
              <a:rPr lang="ko-KR" altLang="en-US" dirty="0"/>
              <a:t> 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 모듈을 사용하려면</a:t>
            </a:r>
          </a:p>
          <a:p>
            <a:pPr lvl="1"/>
            <a:r>
              <a:rPr lang="ko-KR" altLang="en-US" dirty="0"/>
              <a:t>프로그램 시작 전에 반드시 </a:t>
            </a:r>
            <a:r>
              <a:rPr lang="en-US" altLang="ko-KR" dirty="0"/>
              <a:t>import</a:t>
            </a:r>
            <a:r>
              <a:rPr lang="ko-KR" altLang="en-US" dirty="0"/>
              <a:t>해야함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F6DFCD4-8867-8547-92A1-A75044DA687F}"/>
              </a:ext>
            </a:extLst>
          </p:cNvPr>
          <p:cNvSpPr/>
          <p:nvPr/>
        </p:nvSpPr>
        <p:spPr>
          <a:xfrm>
            <a:off x="2514600" y="3048000"/>
            <a:ext cx="3284220" cy="2433955"/>
          </a:xfrm>
          <a:custGeom>
            <a:avLst/>
            <a:gdLst/>
            <a:ahLst/>
            <a:cxnLst/>
            <a:rect l="l" t="t" r="r" b="b"/>
            <a:pathLst>
              <a:path w="3284220" h="2433954">
                <a:moveTo>
                  <a:pt x="0" y="292100"/>
                </a:moveTo>
                <a:lnTo>
                  <a:pt x="3823" y="244727"/>
                </a:lnTo>
                <a:lnTo>
                  <a:pt x="14894" y="199786"/>
                </a:lnTo>
                <a:lnTo>
                  <a:pt x="32609" y="157877"/>
                </a:lnTo>
                <a:lnTo>
                  <a:pt x="56367" y="119603"/>
                </a:lnTo>
                <a:lnTo>
                  <a:pt x="85566" y="85566"/>
                </a:lnTo>
                <a:lnTo>
                  <a:pt x="119603" y="56367"/>
                </a:lnTo>
                <a:lnTo>
                  <a:pt x="157877" y="32609"/>
                </a:lnTo>
                <a:lnTo>
                  <a:pt x="199786" y="14894"/>
                </a:lnTo>
                <a:lnTo>
                  <a:pt x="244727" y="3823"/>
                </a:lnTo>
                <a:lnTo>
                  <a:pt x="292100" y="0"/>
                </a:lnTo>
                <a:lnTo>
                  <a:pt x="2992119" y="0"/>
                </a:lnTo>
                <a:lnTo>
                  <a:pt x="3039492" y="3823"/>
                </a:lnTo>
                <a:lnTo>
                  <a:pt x="3084433" y="14894"/>
                </a:lnTo>
                <a:lnTo>
                  <a:pt x="3126342" y="32609"/>
                </a:lnTo>
                <a:lnTo>
                  <a:pt x="3164616" y="56367"/>
                </a:lnTo>
                <a:lnTo>
                  <a:pt x="3198653" y="85566"/>
                </a:lnTo>
                <a:lnTo>
                  <a:pt x="3227852" y="119603"/>
                </a:lnTo>
                <a:lnTo>
                  <a:pt x="3251610" y="157877"/>
                </a:lnTo>
                <a:lnTo>
                  <a:pt x="3269325" y="199786"/>
                </a:lnTo>
                <a:lnTo>
                  <a:pt x="3280396" y="244727"/>
                </a:lnTo>
                <a:lnTo>
                  <a:pt x="3284219" y="292100"/>
                </a:lnTo>
                <a:lnTo>
                  <a:pt x="3284219" y="2141728"/>
                </a:lnTo>
                <a:lnTo>
                  <a:pt x="3280396" y="2189100"/>
                </a:lnTo>
                <a:lnTo>
                  <a:pt x="3269325" y="2234041"/>
                </a:lnTo>
                <a:lnTo>
                  <a:pt x="3251610" y="2275950"/>
                </a:lnTo>
                <a:lnTo>
                  <a:pt x="3227852" y="2314224"/>
                </a:lnTo>
                <a:lnTo>
                  <a:pt x="3198653" y="2348261"/>
                </a:lnTo>
                <a:lnTo>
                  <a:pt x="3164616" y="2377460"/>
                </a:lnTo>
                <a:lnTo>
                  <a:pt x="3126342" y="2401218"/>
                </a:lnTo>
                <a:lnTo>
                  <a:pt x="3084433" y="2418933"/>
                </a:lnTo>
                <a:lnTo>
                  <a:pt x="3039492" y="2430004"/>
                </a:lnTo>
                <a:lnTo>
                  <a:pt x="2992119" y="2433828"/>
                </a:lnTo>
                <a:lnTo>
                  <a:pt x="292100" y="2433828"/>
                </a:lnTo>
                <a:lnTo>
                  <a:pt x="244727" y="2430004"/>
                </a:lnTo>
                <a:lnTo>
                  <a:pt x="199786" y="2418933"/>
                </a:lnTo>
                <a:lnTo>
                  <a:pt x="157877" y="2401218"/>
                </a:lnTo>
                <a:lnTo>
                  <a:pt x="119603" y="2377460"/>
                </a:lnTo>
                <a:lnTo>
                  <a:pt x="85566" y="2348261"/>
                </a:lnTo>
                <a:lnTo>
                  <a:pt x="56367" y="2314224"/>
                </a:lnTo>
                <a:lnTo>
                  <a:pt x="32609" y="2275950"/>
                </a:lnTo>
                <a:lnTo>
                  <a:pt x="14894" y="2234041"/>
                </a:lnTo>
                <a:lnTo>
                  <a:pt x="3823" y="2189100"/>
                </a:lnTo>
                <a:lnTo>
                  <a:pt x="0" y="2141728"/>
                </a:lnTo>
                <a:lnTo>
                  <a:pt x="0" y="292100"/>
                </a:lnTo>
                <a:close/>
              </a:path>
            </a:pathLst>
          </a:custGeom>
          <a:ln w="19812">
            <a:solidFill>
              <a:srgbClr val="3856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7F5D0BE-2E5E-7E43-B4D5-A13B770FF0A6}"/>
              </a:ext>
            </a:extLst>
          </p:cNvPr>
          <p:cNvSpPr txBox="1"/>
          <p:nvPr/>
        </p:nvSpPr>
        <p:spPr>
          <a:xfrm>
            <a:off x="2839212" y="3357320"/>
            <a:ext cx="2276687" cy="9201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5" dirty="0">
                <a:cs typeface="UnDotum"/>
              </a:rPr>
              <a:t>&gt;&gt;&gt; </a:t>
            </a:r>
            <a:r>
              <a:rPr sz="1600" spc="65" dirty="0">
                <a:cs typeface="UnDotum"/>
              </a:rPr>
              <a:t>import</a:t>
            </a:r>
            <a:r>
              <a:rPr sz="1600" spc="25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5" dirty="0">
                <a:cs typeface="UnDotum"/>
              </a:rPr>
              <a:t>&gt;&gt;&gt; </a:t>
            </a:r>
            <a:r>
              <a:rPr sz="1600" spc="35" dirty="0">
                <a:cs typeface="UnDotum"/>
              </a:rPr>
              <a:t>t </a:t>
            </a:r>
            <a:r>
              <a:rPr sz="1600" spc="155" dirty="0">
                <a:cs typeface="UnDotum"/>
              </a:rPr>
              <a:t>=</a:t>
            </a:r>
            <a:r>
              <a:rPr sz="1600" spc="60" dirty="0">
                <a:cs typeface="UnDotum"/>
              </a:rPr>
              <a:t> </a:t>
            </a:r>
            <a:r>
              <a:rPr sz="1600" spc="10" dirty="0">
                <a:cs typeface="UnDotum"/>
              </a:rPr>
              <a:t>turtle.Turtle()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5" dirty="0">
                <a:cs typeface="UnDotum"/>
              </a:rPr>
              <a:t>&gt;&gt;&gt;</a:t>
            </a:r>
            <a:r>
              <a:rPr sz="1600" spc="85" dirty="0">
                <a:cs typeface="UnDotum"/>
              </a:rPr>
              <a:t> </a:t>
            </a:r>
            <a:r>
              <a:rPr sz="1600" spc="5" dirty="0">
                <a:cs typeface="UnDotum"/>
              </a:rPr>
              <a:t>t.forward(200)</a:t>
            </a:r>
            <a:endParaRPr sz="1600" dirty="0">
              <a:cs typeface="UnDotum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9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Turtle; </a:t>
            </a:r>
            <a:r>
              <a:rPr lang="ko-KR" altLang="en-US" dirty="0"/>
              <a:t>상호작용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FB37BE4-7541-D445-BA3D-B6F62E627219}"/>
              </a:ext>
            </a:extLst>
          </p:cNvPr>
          <p:cNvSpPr/>
          <p:nvPr/>
        </p:nvSpPr>
        <p:spPr>
          <a:xfrm>
            <a:off x="1524000" y="1981200"/>
            <a:ext cx="2662555" cy="1542415"/>
          </a:xfrm>
          <a:custGeom>
            <a:avLst/>
            <a:gdLst/>
            <a:ahLst/>
            <a:cxnLst/>
            <a:rect l="l" t="t" r="r" b="b"/>
            <a:pathLst>
              <a:path w="2662554" h="1542414">
                <a:moveTo>
                  <a:pt x="0" y="185038"/>
                </a:moveTo>
                <a:lnTo>
                  <a:pt x="6610" y="135834"/>
                </a:lnTo>
                <a:lnTo>
                  <a:pt x="25266" y="91628"/>
                </a:lnTo>
                <a:lnTo>
                  <a:pt x="54205" y="54181"/>
                </a:lnTo>
                <a:lnTo>
                  <a:pt x="91662" y="25254"/>
                </a:lnTo>
                <a:lnTo>
                  <a:pt x="135873" y="6606"/>
                </a:lnTo>
                <a:lnTo>
                  <a:pt x="185077" y="0"/>
                </a:lnTo>
                <a:lnTo>
                  <a:pt x="2477389" y="0"/>
                </a:lnTo>
                <a:lnTo>
                  <a:pt x="2526593" y="6606"/>
                </a:lnTo>
                <a:lnTo>
                  <a:pt x="2570799" y="25254"/>
                </a:lnTo>
                <a:lnTo>
                  <a:pt x="2608246" y="54181"/>
                </a:lnTo>
                <a:lnTo>
                  <a:pt x="2637173" y="91628"/>
                </a:lnTo>
                <a:lnTo>
                  <a:pt x="2655821" y="135834"/>
                </a:lnTo>
                <a:lnTo>
                  <a:pt x="2662428" y="185038"/>
                </a:lnTo>
                <a:lnTo>
                  <a:pt x="2662428" y="1357249"/>
                </a:lnTo>
                <a:lnTo>
                  <a:pt x="2655821" y="1406453"/>
                </a:lnTo>
                <a:lnTo>
                  <a:pt x="2637173" y="1450659"/>
                </a:lnTo>
                <a:lnTo>
                  <a:pt x="2608246" y="1488106"/>
                </a:lnTo>
                <a:lnTo>
                  <a:pt x="2570799" y="1517033"/>
                </a:lnTo>
                <a:lnTo>
                  <a:pt x="2526593" y="1535681"/>
                </a:lnTo>
                <a:lnTo>
                  <a:pt x="2477389" y="1542288"/>
                </a:lnTo>
                <a:lnTo>
                  <a:pt x="185077" y="1542288"/>
                </a:lnTo>
                <a:lnTo>
                  <a:pt x="135873" y="1535681"/>
                </a:lnTo>
                <a:lnTo>
                  <a:pt x="91662" y="1517033"/>
                </a:lnTo>
                <a:lnTo>
                  <a:pt x="54205" y="1488106"/>
                </a:lnTo>
                <a:lnTo>
                  <a:pt x="25266" y="1450659"/>
                </a:lnTo>
                <a:lnTo>
                  <a:pt x="6610" y="1406453"/>
                </a:lnTo>
                <a:lnTo>
                  <a:pt x="0" y="1357249"/>
                </a:lnTo>
                <a:lnTo>
                  <a:pt x="0" y="185038"/>
                </a:lnTo>
                <a:close/>
              </a:path>
            </a:pathLst>
          </a:custGeom>
          <a:ln w="1981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A60CC46A-643A-FC4D-93AE-41E76EEF5FF0}"/>
              </a:ext>
            </a:extLst>
          </p:cNvPr>
          <p:cNvSpPr txBox="1"/>
          <p:nvPr/>
        </p:nvSpPr>
        <p:spPr>
          <a:xfrm>
            <a:off x="1718411" y="2054351"/>
            <a:ext cx="2061871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5" dirty="0">
                <a:cs typeface="UnDotum"/>
              </a:rPr>
              <a:t>&gt;&gt;&gt; </a:t>
            </a:r>
            <a:r>
              <a:rPr sz="1600" spc="65" dirty="0">
                <a:cs typeface="UnDotum"/>
              </a:rPr>
              <a:t>import</a:t>
            </a:r>
            <a:r>
              <a:rPr sz="1600" spc="25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5" dirty="0">
                <a:cs typeface="UnDotum"/>
              </a:rPr>
              <a:t>&gt;&gt;&gt;</a:t>
            </a:r>
            <a:r>
              <a:rPr sz="1600" spc="70" dirty="0">
                <a:cs typeface="UnDotum"/>
              </a:rPr>
              <a:t> </a:t>
            </a:r>
            <a:r>
              <a:rPr sz="1600" spc="20" dirty="0">
                <a:cs typeface="UnDotum"/>
              </a:rPr>
              <a:t>turtle.position()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-90" dirty="0">
                <a:cs typeface="UnDotum"/>
              </a:rPr>
              <a:t>(0.00,</a:t>
            </a:r>
            <a:r>
              <a:rPr sz="1600" spc="110" dirty="0">
                <a:cs typeface="UnDotum"/>
              </a:rPr>
              <a:t> </a:t>
            </a:r>
            <a:r>
              <a:rPr sz="1600" spc="-80" dirty="0">
                <a:cs typeface="UnDotum"/>
              </a:rPr>
              <a:t>0.00)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5" dirty="0">
                <a:cs typeface="UnDotum"/>
              </a:rPr>
              <a:t>&gt;&gt;&gt;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solidFill>
                  <a:srgbClr val="FF6600"/>
                </a:solidFill>
                <a:cs typeface="UnDotum"/>
              </a:rPr>
              <a:t>turtle.forward(150)</a:t>
            </a:r>
            <a:endParaRPr sz="1600" dirty="0">
              <a:cs typeface="UnDotum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C9609717-970C-4B42-9484-84B692891AD0}"/>
              </a:ext>
            </a:extLst>
          </p:cNvPr>
          <p:cNvSpPr/>
          <p:nvPr/>
        </p:nvSpPr>
        <p:spPr>
          <a:xfrm>
            <a:off x="4724400" y="2675995"/>
            <a:ext cx="2630424" cy="2561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41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Turtle; </a:t>
            </a:r>
            <a:r>
              <a:rPr lang="ko-KR" altLang="en-US" dirty="0"/>
              <a:t>상호작용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3EC7584-A843-3C46-8580-9D95FF6FED73}"/>
              </a:ext>
            </a:extLst>
          </p:cNvPr>
          <p:cNvSpPr/>
          <p:nvPr/>
        </p:nvSpPr>
        <p:spPr>
          <a:xfrm>
            <a:off x="1287782" y="2157731"/>
            <a:ext cx="3054350" cy="1754505"/>
          </a:xfrm>
          <a:custGeom>
            <a:avLst/>
            <a:gdLst/>
            <a:ahLst/>
            <a:cxnLst/>
            <a:rect l="l" t="t" r="r" b="b"/>
            <a:pathLst>
              <a:path w="3054350" h="1754504">
                <a:moveTo>
                  <a:pt x="0" y="210439"/>
                </a:moveTo>
                <a:lnTo>
                  <a:pt x="5558" y="162192"/>
                </a:lnTo>
                <a:lnTo>
                  <a:pt x="21392" y="117900"/>
                </a:lnTo>
                <a:lnTo>
                  <a:pt x="46236" y="78827"/>
                </a:lnTo>
                <a:lnTo>
                  <a:pt x="78827" y="46236"/>
                </a:lnTo>
                <a:lnTo>
                  <a:pt x="117900" y="21392"/>
                </a:lnTo>
                <a:lnTo>
                  <a:pt x="162192" y="5558"/>
                </a:lnTo>
                <a:lnTo>
                  <a:pt x="210438" y="0"/>
                </a:lnTo>
                <a:lnTo>
                  <a:pt x="2843656" y="0"/>
                </a:lnTo>
                <a:lnTo>
                  <a:pt x="2891903" y="5558"/>
                </a:lnTo>
                <a:lnTo>
                  <a:pt x="2936195" y="21392"/>
                </a:lnTo>
                <a:lnTo>
                  <a:pt x="2975268" y="46236"/>
                </a:lnTo>
                <a:lnTo>
                  <a:pt x="3007859" y="78827"/>
                </a:lnTo>
                <a:lnTo>
                  <a:pt x="3032703" y="117900"/>
                </a:lnTo>
                <a:lnTo>
                  <a:pt x="3048537" y="162192"/>
                </a:lnTo>
                <a:lnTo>
                  <a:pt x="3054096" y="210439"/>
                </a:lnTo>
                <a:lnTo>
                  <a:pt x="3054096" y="1543685"/>
                </a:lnTo>
                <a:lnTo>
                  <a:pt x="3048537" y="1591931"/>
                </a:lnTo>
                <a:lnTo>
                  <a:pt x="3032703" y="1636223"/>
                </a:lnTo>
                <a:lnTo>
                  <a:pt x="3007859" y="1675296"/>
                </a:lnTo>
                <a:lnTo>
                  <a:pt x="2975268" y="1707887"/>
                </a:lnTo>
                <a:lnTo>
                  <a:pt x="2936195" y="1732731"/>
                </a:lnTo>
                <a:lnTo>
                  <a:pt x="2891903" y="1748565"/>
                </a:lnTo>
                <a:lnTo>
                  <a:pt x="2843656" y="1754124"/>
                </a:lnTo>
                <a:lnTo>
                  <a:pt x="210438" y="1754124"/>
                </a:lnTo>
                <a:lnTo>
                  <a:pt x="162192" y="1748565"/>
                </a:lnTo>
                <a:lnTo>
                  <a:pt x="117900" y="1732731"/>
                </a:lnTo>
                <a:lnTo>
                  <a:pt x="78827" y="1707887"/>
                </a:lnTo>
                <a:lnTo>
                  <a:pt x="46236" y="1675296"/>
                </a:lnTo>
                <a:lnTo>
                  <a:pt x="21392" y="1636223"/>
                </a:lnTo>
                <a:lnTo>
                  <a:pt x="5558" y="1591931"/>
                </a:lnTo>
                <a:lnTo>
                  <a:pt x="0" y="1543685"/>
                </a:lnTo>
                <a:lnTo>
                  <a:pt x="0" y="210439"/>
                </a:lnTo>
                <a:close/>
              </a:path>
            </a:pathLst>
          </a:custGeom>
          <a:ln w="19812">
            <a:solidFill>
              <a:srgbClr val="1F4E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D223C048-57F6-754F-A0CE-201FD1FC8FF9}"/>
              </a:ext>
            </a:extLst>
          </p:cNvPr>
          <p:cNvSpPr txBox="1"/>
          <p:nvPr/>
        </p:nvSpPr>
        <p:spPr>
          <a:xfrm>
            <a:off x="1371600" y="2209800"/>
            <a:ext cx="2672335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55" dirty="0">
                <a:cs typeface="UnDotum"/>
              </a:rPr>
              <a:t>&gt;&gt;&gt; </a:t>
            </a:r>
            <a:r>
              <a:rPr sz="1600" spc="65" dirty="0">
                <a:cs typeface="UnDotum"/>
              </a:rPr>
              <a:t>import</a:t>
            </a:r>
            <a:r>
              <a:rPr sz="1600" spc="30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 marL="12700" marR="307975">
              <a:lnSpc>
                <a:spcPct val="100000"/>
              </a:lnSpc>
            </a:pPr>
            <a:r>
              <a:rPr sz="1600" spc="155" dirty="0">
                <a:cs typeface="UnDotum"/>
              </a:rPr>
              <a:t>&gt;&gt;&gt;</a:t>
            </a:r>
            <a:r>
              <a:rPr sz="1600" spc="45" dirty="0">
                <a:cs typeface="UnDotum"/>
              </a:rPr>
              <a:t> </a:t>
            </a:r>
            <a:r>
              <a:rPr sz="1600" spc="20" dirty="0">
                <a:cs typeface="UnDotum"/>
              </a:rPr>
              <a:t>turtle.position()  </a:t>
            </a:r>
            <a:r>
              <a:rPr sz="1600" spc="-90" dirty="0">
                <a:cs typeface="UnDotum"/>
              </a:rPr>
              <a:t>(0.00,</a:t>
            </a:r>
            <a:r>
              <a:rPr sz="1600" spc="110" dirty="0">
                <a:cs typeface="UnDotum"/>
              </a:rPr>
              <a:t> </a:t>
            </a:r>
            <a:r>
              <a:rPr sz="1600" spc="-80" dirty="0">
                <a:cs typeface="UnDotum"/>
              </a:rPr>
              <a:t>0.00)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5" dirty="0">
                <a:cs typeface="UnDotum"/>
              </a:rPr>
              <a:t>&gt;&gt;&gt;</a:t>
            </a:r>
            <a:r>
              <a:rPr sz="1600" spc="25" dirty="0">
                <a:cs typeface="UnDotum"/>
              </a:rPr>
              <a:t> </a:t>
            </a:r>
            <a:r>
              <a:rPr sz="1600" spc="15" dirty="0">
                <a:cs typeface="UnDotum"/>
              </a:rPr>
              <a:t>turtle.forward(150)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5" dirty="0">
                <a:cs typeface="UnDotum"/>
              </a:rPr>
              <a:t>&gt;&gt;&gt;</a:t>
            </a:r>
            <a:r>
              <a:rPr sz="1600" spc="90" dirty="0">
                <a:cs typeface="UnDotum"/>
              </a:rPr>
              <a:t> </a:t>
            </a:r>
            <a:r>
              <a:rPr sz="1600" dirty="0">
                <a:solidFill>
                  <a:srgbClr val="FF6600"/>
                </a:solidFill>
                <a:cs typeface="UnDotum"/>
              </a:rPr>
              <a:t>turtle.left(90)</a:t>
            </a:r>
            <a:endParaRPr sz="16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5" dirty="0">
                <a:cs typeface="UnDotum"/>
              </a:rPr>
              <a:t>&gt;&gt;&gt;</a:t>
            </a:r>
            <a:r>
              <a:rPr sz="1600" spc="25" dirty="0">
                <a:cs typeface="UnDotum"/>
              </a:rPr>
              <a:t> </a:t>
            </a:r>
            <a:r>
              <a:rPr sz="1600" spc="15" dirty="0">
                <a:solidFill>
                  <a:srgbClr val="FF6600"/>
                </a:solidFill>
                <a:cs typeface="UnDotum"/>
              </a:rPr>
              <a:t>turtle.forward(200)</a:t>
            </a:r>
            <a:endParaRPr sz="1600" dirty="0">
              <a:cs typeface="UnDotum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3BAA9389-0964-BF4A-BEB1-EC08CC53ED41}"/>
              </a:ext>
            </a:extLst>
          </p:cNvPr>
          <p:cNvSpPr/>
          <p:nvPr/>
        </p:nvSpPr>
        <p:spPr>
          <a:xfrm>
            <a:off x="4796890" y="3124200"/>
            <a:ext cx="2743200" cy="2607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9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Turtle; </a:t>
            </a:r>
            <a:r>
              <a:rPr lang="ko-KR" altLang="en-US" dirty="0" smtClean="0"/>
              <a:t>스크립트  </a:t>
            </a:r>
            <a:r>
              <a:rPr lang="ko-KR" altLang="en-US" dirty="0"/>
              <a:t>방식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BB88B028-A548-904F-84B1-71CC48C8B191}"/>
              </a:ext>
            </a:extLst>
          </p:cNvPr>
          <p:cNvSpPr/>
          <p:nvPr/>
        </p:nvSpPr>
        <p:spPr>
          <a:xfrm>
            <a:off x="790194" y="1809750"/>
            <a:ext cx="2764790" cy="3968750"/>
          </a:xfrm>
          <a:custGeom>
            <a:avLst/>
            <a:gdLst/>
            <a:ahLst/>
            <a:cxnLst/>
            <a:rect l="l" t="t" r="r" b="b"/>
            <a:pathLst>
              <a:path w="2764790" h="3968750">
                <a:moveTo>
                  <a:pt x="0" y="331724"/>
                </a:moveTo>
                <a:lnTo>
                  <a:pt x="3596" y="282720"/>
                </a:lnTo>
                <a:lnTo>
                  <a:pt x="14045" y="235944"/>
                </a:lnTo>
                <a:lnTo>
                  <a:pt x="30833" y="191908"/>
                </a:lnTo>
                <a:lnTo>
                  <a:pt x="53446" y="151128"/>
                </a:lnTo>
                <a:lnTo>
                  <a:pt x="81371" y="114117"/>
                </a:lnTo>
                <a:lnTo>
                  <a:pt x="114096" y="81390"/>
                </a:lnTo>
                <a:lnTo>
                  <a:pt x="151107" y="53460"/>
                </a:lnTo>
                <a:lnTo>
                  <a:pt x="191891" y="30842"/>
                </a:lnTo>
                <a:lnTo>
                  <a:pt x="235934" y="14050"/>
                </a:lnTo>
                <a:lnTo>
                  <a:pt x="282725" y="3598"/>
                </a:lnTo>
                <a:lnTo>
                  <a:pt x="331749" y="0"/>
                </a:lnTo>
                <a:lnTo>
                  <a:pt x="2432812" y="0"/>
                </a:lnTo>
                <a:lnTo>
                  <a:pt x="2481815" y="3598"/>
                </a:lnTo>
                <a:lnTo>
                  <a:pt x="2528591" y="14050"/>
                </a:lnTo>
                <a:lnTo>
                  <a:pt x="2572627" y="30842"/>
                </a:lnTo>
                <a:lnTo>
                  <a:pt x="2613407" y="53460"/>
                </a:lnTo>
                <a:lnTo>
                  <a:pt x="2650418" y="81390"/>
                </a:lnTo>
                <a:lnTo>
                  <a:pt x="2683145" y="114117"/>
                </a:lnTo>
                <a:lnTo>
                  <a:pt x="2711075" y="151128"/>
                </a:lnTo>
                <a:lnTo>
                  <a:pt x="2733693" y="191908"/>
                </a:lnTo>
                <a:lnTo>
                  <a:pt x="2750485" y="235944"/>
                </a:lnTo>
                <a:lnTo>
                  <a:pt x="2760937" y="282720"/>
                </a:lnTo>
                <a:lnTo>
                  <a:pt x="2764535" y="331724"/>
                </a:lnTo>
                <a:lnTo>
                  <a:pt x="2764535" y="3636772"/>
                </a:lnTo>
                <a:lnTo>
                  <a:pt x="2760937" y="3685789"/>
                </a:lnTo>
                <a:lnTo>
                  <a:pt x="2750485" y="3732575"/>
                </a:lnTo>
                <a:lnTo>
                  <a:pt x="2733693" y="3776614"/>
                </a:lnTo>
                <a:lnTo>
                  <a:pt x="2711075" y="3817395"/>
                </a:lnTo>
                <a:lnTo>
                  <a:pt x="2683145" y="3854403"/>
                </a:lnTo>
                <a:lnTo>
                  <a:pt x="2650418" y="3887126"/>
                </a:lnTo>
                <a:lnTo>
                  <a:pt x="2613407" y="3915051"/>
                </a:lnTo>
                <a:lnTo>
                  <a:pt x="2572627" y="3937663"/>
                </a:lnTo>
                <a:lnTo>
                  <a:pt x="2528591" y="3954450"/>
                </a:lnTo>
                <a:lnTo>
                  <a:pt x="2481815" y="3964899"/>
                </a:lnTo>
                <a:lnTo>
                  <a:pt x="2432812" y="3968496"/>
                </a:lnTo>
                <a:lnTo>
                  <a:pt x="331749" y="3968496"/>
                </a:lnTo>
                <a:lnTo>
                  <a:pt x="282725" y="3964899"/>
                </a:lnTo>
                <a:lnTo>
                  <a:pt x="235934" y="3954450"/>
                </a:lnTo>
                <a:lnTo>
                  <a:pt x="191891" y="3937663"/>
                </a:lnTo>
                <a:lnTo>
                  <a:pt x="151107" y="3915051"/>
                </a:lnTo>
                <a:lnTo>
                  <a:pt x="114096" y="3887126"/>
                </a:lnTo>
                <a:lnTo>
                  <a:pt x="81371" y="3854403"/>
                </a:lnTo>
                <a:lnTo>
                  <a:pt x="53446" y="3817395"/>
                </a:lnTo>
                <a:lnTo>
                  <a:pt x="30833" y="3776614"/>
                </a:lnTo>
                <a:lnTo>
                  <a:pt x="14045" y="3732575"/>
                </a:lnTo>
                <a:lnTo>
                  <a:pt x="3596" y="3685789"/>
                </a:lnTo>
                <a:lnTo>
                  <a:pt x="0" y="3636772"/>
                </a:lnTo>
                <a:lnTo>
                  <a:pt x="0" y="331724"/>
                </a:lnTo>
                <a:close/>
              </a:path>
            </a:pathLst>
          </a:custGeom>
          <a:ln w="1981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A3211D4D-FBF9-4B4B-9E25-0F307C7221DB}"/>
              </a:ext>
            </a:extLst>
          </p:cNvPr>
          <p:cNvSpPr txBox="1"/>
          <p:nvPr/>
        </p:nvSpPr>
        <p:spPr>
          <a:xfrm>
            <a:off x="1062023" y="1988311"/>
            <a:ext cx="2086559" cy="3228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80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cs typeface="UnDotum"/>
              </a:rPr>
              <a:t>t1=turtle.Turtle()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 marR="110489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cs typeface="UnDotum"/>
              </a:rPr>
              <a:t>t1.fo</a:t>
            </a:r>
            <a:r>
              <a:rPr sz="1600" spc="65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-35" dirty="0">
                <a:cs typeface="UnDotum"/>
              </a:rPr>
              <a:t>d(10</a:t>
            </a:r>
            <a:r>
              <a:rPr sz="1600" spc="-4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  </a:t>
            </a:r>
            <a:r>
              <a:rPr sz="1600" spc="-25" dirty="0">
                <a:cs typeface="UnDotum"/>
              </a:rPr>
              <a:t>t1.left(90)  </a:t>
            </a:r>
            <a:r>
              <a:rPr sz="1600" spc="-5" dirty="0">
                <a:cs typeface="UnDotum"/>
              </a:rPr>
              <a:t>t1.fo</a:t>
            </a:r>
            <a:r>
              <a:rPr sz="1600" spc="65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-35" dirty="0">
                <a:cs typeface="UnDotum"/>
              </a:rPr>
              <a:t>d(10</a:t>
            </a:r>
            <a:r>
              <a:rPr sz="1600" spc="-4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  </a:t>
            </a:r>
            <a:r>
              <a:rPr sz="1600" spc="-25" dirty="0">
                <a:cs typeface="UnDotum"/>
              </a:rPr>
              <a:t>t1.left(90)  </a:t>
            </a:r>
            <a:r>
              <a:rPr sz="1600" spc="-5" dirty="0">
                <a:cs typeface="UnDotum"/>
              </a:rPr>
              <a:t>t1.fo</a:t>
            </a:r>
            <a:r>
              <a:rPr sz="1600" spc="65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-35" dirty="0">
                <a:cs typeface="UnDotum"/>
              </a:rPr>
              <a:t>d(10</a:t>
            </a:r>
            <a:r>
              <a:rPr sz="1600" spc="-4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  </a:t>
            </a:r>
            <a:r>
              <a:rPr sz="1600" spc="-25" dirty="0">
                <a:cs typeface="UnDotum"/>
              </a:rPr>
              <a:t>t1.left(90)  </a:t>
            </a:r>
            <a:r>
              <a:rPr sz="1600" spc="-5" dirty="0">
                <a:cs typeface="UnDotum"/>
              </a:rPr>
              <a:t>t1.fo</a:t>
            </a:r>
            <a:r>
              <a:rPr sz="1600" spc="65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-35" dirty="0">
                <a:cs typeface="UnDotum"/>
              </a:rPr>
              <a:t>d(10</a:t>
            </a:r>
            <a:r>
              <a:rPr sz="1600" spc="-4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  </a:t>
            </a:r>
            <a:r>
              <a:rPr sz="1600" spc="-25" dirty="0">
                <a:cs typeface="UnDotum"/>
              </a:rPr>
              <a:t>t1.left(90)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cs typeface="UnDotum"/>
              </a:rPr>
              <a:t>turtle.done()</a:t>
            </a:r>
            <a:endParaRPr sz="1600" dirty="0">
              <a:cs typeface="UnDotum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CAD81DD5-AE68-6E45-B17A-C49372A1FDA9}"/>
              </a:ext>
            </a:extLst>
          </p:cNvPr>
          <p:cNvSpPr/>
          <p:nvPr/>
        </p:nvSpPr>
        <p:spPr>
          <a:xfrm>
            <a:off x="3860467" y="2502407"/>
            <a:ext cx="4247211" cy="32760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68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Turtle; </a:t>
            </a:r>
            <a:r>
              <a:rPr lang="ko-KR" altLang="en-US" smtClean="0"/>
              <a:t>스크립트  방식 </a:t>
            </a:r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27700" y="1752600"/>
            <a:ext cx="6711654" cy="4195481"/>
          </a:xfrm>
        </p:spPr>
        <p:txBody>
          <a:bodyPr/>
          <a:lstStyle/>
          <a:p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23D7241-1D62-0347-BC38-77A6BE634834}"/>
              </a:ext>
            </a:extLst>
          </p:cNvPr>
          <p:cNvSpPr/>
          <p:nvPr/>
        </p:nvSpPr>
        <p:spPr>
          <a:xfrm>
            <a:off x="827700" y="2224531"/>
            <a:ext cx="2764790" cy="3968750"/>
          </a:xfrm>
          <a:custGeom>
            <a:avLst/>
            <a:gdLst/>
            <a:ahLst/>
            <a:cxnLst/>
            <a:rect l="l" t="t" r="r" b="b"/>
            <a:pathLst>
              <a:path w="2764790" h="3968750">
                <a:moveTo>
                  <a:pt x="0" y="331724"/>
                </a:moveTo>
                <a:lnTo>
                  <a:pt x="3596" y="282720"/>
                </a:lnTo>
                <a:lnTo>
                  <a:pt x="14045" y="235944"/>
                </a:lnTo>
                <a:lnTo>
                  <a:pt x="30833" y="191908"/>
                </a:lnTo>
                <a:lnTo>
                  <a:pt x="53446" y="151128"/>
                </a:lnTo>
                <a:lnTo>
                  <a:pt x="81371" y="114117"/>
                </a:lnTo>
                <a:lnTo>
                  <a:pt x="114096" y="81390"/>
                </a:lnTo>
                <a:lnTo>
                  <a:pt x="151107" y="53460"/>
                </a:lnTo>
                <a:lnTo>
                  <a:pt x="191891" y="30842"/>
                </a:lnTo>
                <a:lnTo>
                  <a:pt x="235934" y="14050"/>
                </a:lnTo>
                <a:lnTo>
                  <a:pt x="282725" y="3598"/>
                </a:lnTo>
                <a:lnTo>
                  <a:pt x="331749" y="0"/>
                </a:lnTo>
                <a:lnTo>
                  <a:pt x="2432812" y="0"/>
                </a:lnTo>
                <a:lnTo>
                  <a:pt x="2481815" y="3598"/>
                </a:lnTo>
                <a:lnTo>
                  <a:pt x="2528591" y="14050"/>
                </a:lnTo>
                <a:lnTo>
                  <a:pt x="2572627" y="30842"/>
                </a:lnTo>
                <a:lnTo>
                  <a:pt x="2613407" y="53460"/>
                </a:lnTo>
                <a:lnTo>
                  <a:pt x="2650418" y="81390"/>
                </a:lnTo>
                <a:lnTo>
                  <a:pt x="2683145" y="114117"/>
                </a:lnTo>
                <a:lnTo>
                  <a:pt x="2711075" y="151128"/>
                </a:lnTo>
                <a:lnTo>
                  <a:pt x="2733693" y="191908"/>
                </a:lnTo>
                <a:lnTo>
                  <a:pt x="2750485" y="235944"/>
                </a:lnTo>
                <a:lnTo>
                  <a:pt x="2760937" y="282720"/>
                </a:lnTo>
                <a:lnTo>
                  <a:pt x="2764535" y="331724"/>
                </a:lnTo>
                <a:lnTo>
                  <a:pt x="2764535" y="3636772"/>
                </a:lnTo>
                <a:lnTo>
                  <a:pt x="2760937" y="3685789"/>
                </a:lnTo>
                <a:lnTo>
                  <a:pt x="2750485" y="3732575"/>
                </a:lnTo>
                <a:lnTo>
                  <a:pt x="2733693" y="3776614"/>
                </a:lnTo>
                <a:lnTo>
                  <a:pt x="2711075" y="3817395"/>
                </a:lnTo>
                <a:lnTo>
                  <a:pt x="2683145" y="3854403"/>
                </a:lnTo>
                <a:lnTo>
                  <a:pt x="2650418" y="3887126"/>
                </a:lnTo>
                <a:lnTo>
                  <a:pt x="2613407" y="3915051"/>
                </a:lnTo>
                <a:lnTo>
                  <a:pt x="2572627" y="3937663"/>
                </a:lnTo>
                <a:lnTo>
                  <a:pt x="2528591" y="3954450"/>
                </a:lnTo>
                <a:lnTo>
                  <a:pt x="2481815" y="3964899"/>
                </a:lnTo>
                <a:lnTo>
                  <a:pt x="2432812" y="3968496"/>
                </a:lnTo>
                <a:lnTo>
                  <a:pt x="331749" y="3968496"/>
                </a:lnTo>
                <a:lnTo>
                  <a:pt x="282725" y="3964899"/>
                </a:lnTo>
                <a:lnTo>
                  <a:pt x="235934" y="3954450"/>
                </a:lnTo>
                <a:lnTo>
                  <a:pt x="191891" y="3937663"/>
                </a:lnTo>
                <a:lnTo>
                  <a:pt x="151107" y="3915051"/>
                </a:lnTo>
                <a:lnTo>
                  <a:pt x="114096" y="3887126"/>
                </a:lnTo>
                <a:lnTo>
                  <a:pt x="81371" y="3854403"/>
                </a:lnTo>
                <a:lnTo>
                  <a:pt x="53446" y="3817395"/>
                </a:lnTo>
                <a:lnTo>
                  <a:pt x="30833" y="3776614"/>
                </a:lnTo>
                <a:lnTo>
                  <a:pt x="14045" y="3732575"/>
                </a:lnTo>
                <a:lnTo>
                  <a:pt x="3596" y="3685789"/>
                </a:lnTo>
                <a:lnTo>
                  <a:pt x="0" y="3636772"/>
                </a:lnTo>
                <a:lnTo>
                  <a:pt x="0" y="331724"/>
                </a:lnTo>
                <a:close/>
              </a:path>
            </a:pathLst>
          </a:custGeom>
          <a:ln w="19811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2290F38-6F13-3448-85AE-52BBB498FAE5}"/>
              </a:ext>
            </a:extLst>
          </p:cNvPr>
          <p:cNvSpPr txBox="1"/>
          <p:nvPr/>
        </p:nvSpPr>
        <p:spPr>
          <a:xfrm>
            <a:off x="1073863" y="2544457"/>
            <a:ext cx="2492960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85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 marL="12700" marR="43180">
              <a:lnSpc>
                <a:spcPct val="200000"/>
              </a:lnSpc>
            </a:pPr>
            <a:r>
              <a:rPr sz="1600" spc="15" dirty="0">
                <a:cs typeface="UnDotum"/>
              </a:rPr>
              <a:t>t1=turtle.Turtle()  </a:t>
            </a:r>
            <a:r>
              <a:rPr lang="en-US" sz="1600" spc="15" dirty="0">
                <a:cs typeface="UnDotum"/>
              </a:rPr>
              <a:t/>
            </a:r>
            <a:br>
              <a:rPr lang="en-US" sz="1600" spc="15" dirty="0">
                <a:cs typeface="UnDotum"/>
              </a:rPr>
            </a:br>
            <a:r>
              <a:rPr sz="1600" spc="50" dirty="0">
                <a:cs typeface="UnDotum"/>
              </a:rPr>
              <a:t>for </a:t>
            </a:r>
            <a:r>
              <a:rPr sz="1600" spc="5" dirty="0">
                <a:cs typeface="UnDotum"/>
              </a:rPr>
              <a:t>i </a:t>
            </a:r>
            <a:r>
              <a:rPr sz="1600" spc="30" dirty="0">
                <a:cs typeface="UnDotum"/>
              </a:rPr>
              <a:t>in </a:t>
            </a:r>
            <a:r>
              <a:rPr sz="1600" spc="15" dirty="0">
                <a:cs typeface="UnDotum"/>
              </a:rPr>
              <a:t>range(4)</a:t>
            </a:r>
            <a:r>
              <a:rPr sz="1600" spc="245" dirty="0">
                <a:cs typeface="UnDotum"/>
              </a:rPr>
              <a:t> </a:t>
            </a:r>
            <a:r>
              <a:rPr sz="1600" spc="-135" dirty="0">
                <a:cs typeface="UnDotum"/>
              </a:rPr>
              <a:t>:</a:t>
            </a:r>
            <a:endParaRPr sz="1600" dirty="0">
              <a:cs typeface="UnDotum"/>
            </a:endParaRPr>
          </a:p>
          <a:p>
            <a:pPr marL="227329" marR="5080">
              <a:lnSpc>
                <a:spcPct val="100000"/>
              </a:lnSpc>
            </a:pPr>
            <a:r>
              <a:rPr sz="1600" spc="-5" dirty="0">
                <a:cs typeface="UnDotum"/>
              </a:rPr>
              <a:t>t1.fo</a:t>
            </a:r>
            <a:r>
              <a:rPr sz="1600" spc="65" dirty="0">
                <a:cs typeface="UnDotum"/>
              </a:rPr>
              <a:t>r</a:t>
            </a:r>
            <a:r>
              <a:rPr sz="1600" spc="45" dirty="0">
                <a:cs typeface="UnDotum"/>
              </a:rPr>
              <a:t>wa</a:t>
            </a:r>
            <a:r>
              <a:rPr sz="1600" spc="-5" dirty="0">
                <a:cs typeface="UnDotum"/>
              </a:rPr>
              <a:t>r</a:t>
            </a:r>
            <a:r>
              <a:rPr sz="1600" spc="-35" dirty="0">
                <a:cs typeface="UnDotum"/>
              </a:rPr>
              <a:t>d(10</a:t>
            </a:r>
            <a:r>
              <a:rPr sz="1600" spc="-45" dirty="0">
                <a:cs typeface="UnDotum"/>
              </a:rPr>
              <a:t>0</a:t>
            </a:r>
            <a:r>
              <a:rPr sz="1600" spc="5" dirty="0">
                <a:cs typeface="UnDotum"/>
              </a:rPr>
              <a:t>)  </a:t>
            </a:r>
            <a:r>
              <a:rPr sz="1600" spc="-25" dirty="0">
                <a:cs typeface="UnDotum"/>
              </a:rPr>
              <a:t>t1.left(90)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cs typeface="UnDotum"/>
              </a:rPr>
              <a:t>turtle.done()</a:t>
            </a:r>
            <a:endParaRPr sz="1600" dirty="0">
              <a:cs typeface="UnDotum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AA8B88E-7D11-024D-AE62-8F17B11C1C12}"/>
              </a:ext>
            </a:extLst>
          </p:cNvPr>
          <p:cNvSpPr/>
          <p:nvPr/>
        </p:nvSpPr>
        <p:spPr>
          <a:xfrm>
            <a:off x="3148583" y="2502407"/>
            <a:ext cx="4959096" cy="3898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8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Turtle; </a:t>
            </a:r>
            <a:r>
              <a:rPr lang="ko-KR" altLang="en-US" dirty="0"/>
              <a:t>스크립트  방식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EE7A45B-439F-4841-8DBE-FC7D2007616C}"/>
              </a:ext>
            </a:extLst>
          </p:cNvPr>
          <p:cNvSpPr/>
          <p:nvPr/>
        </p:nvSpPr>
        <p:spPr>
          <a:xfrm>
            <a:off x="790194" y="1811273"/>
            <a:ext cx="2816860" cy="3039110"/>
          </a:xfrm>
          <a:custGeom>
            <a:avLst/>
            <a:gdLst/>
            <a:ahLst/>
            <a:cxnLst/>
            <a:rect l="l" t="t" r="r" b="b"/>
            <a:pathLst>
              <a:path w="2816860" h="3039110">
                <a:moveTo>
                  <a:pt x="0" y="337947"/>
                </a:moveTo>
                <a:lnTo>
                  <a:pt x="3085" y="292079"/>
                </a:lnTo>
                <a:lnTo>
                  <a:pt x="12072" y="248090"/>
                </a:lnTo>
                <a:lnTo>
                  <a:pt x="26558" y="206382"/>
                </a:lnTo>
                <a:lnTo>
                  <a:pt x="46140" y="167357"/>
                </a:lnTo>
                <a:lnTo>
                  <a:pt x="70417" y="131417"/>
                </a:lnTo>
                <a:lnTo>
                  <a:pt x="98985" y="98964"/>
                </a:lnTo>
                <a:lnTo>
                  <a:pt x="131441" y="70401"/>
                </a:lnTo>
                <a:lnTo>
                  <a:pt x="167384" y="46129"/>
                </a:lnTo>
                <a:lnTo>
                  <a:pt x="206409" y="26550"/>
                </a:lnTo>
                <a:lnTo>
                  <a:pt x="248115" y="12068"/>
                </a:lnTo>
                <a:lnTo>
                  <a:pt x="292100" y="3084"/>
                </a:lnTo>
                <a:lnTo>
                  <a:pt x="337959" y="0"/>
                </a:lnTo>
                <a:lnTo>
                  <a:pt x="2478405" y="0"/>
                </a:lnTo>
                <a:lnTo>
                  <a:pt x="2524272" y="3084"/>
                </a:lnTo>
                <a:lnTo>
                  <a:pt x="2568261" y="12068"/>
                </a:lnTo>
                <a:lnTo>
                  <a:pt x="2609969" y="26550"/>
                </a:lnTo>
                <a:lnTo>
                  <a:pt x="2648994" y="46129"/>
                </a:lnTo>
                <a:lnTo>
                  <a:pt x="2684934" y="70401"/>
                </a:lnTo>
                <a:lnTo>
                  <a:pt x="2717387" y="98964"/>
                </a:lnTo>
                <a:lnTo>
                  <a:pt x="2745950" y="131417"/>
                </a:lnTo>
                <a:lnTo>
                  <a:pt x="2770222" y="167357"/>
                </a:lnTo>
                <a:lnTo>
                  <a:pt x="2789801" y="206382"/>
                </a:lnTo>
                <a:lnTo>
                  <a:pt x="2804283" y="248090"/>
                </a:lnTo>
                <a:lnTo>
                  <a:pt x="2813267" y="292079"/>
                </a:lnTo>
                <a:lnTo>
                  <a:pt x="2816352" y="337947"/>
                </a:lnTo>
                <a:lnTo>
                  <a:pt x="2816352" y="2700909"/>
                </a:lnTo>
                <a:lnTo>
                  <a:pt x="2813267" y="2746776"/>
                </a:lnTo>
                <a:lnTo>
                  <a:pt x="2804283" y="2790765"/>
                </a:lnTo>
                <a:lnTo>
                  <a:pt x="2789801" y="2832473"/>
                </a:lnTo>
                <a:lnTo>
                  <a:pt x="2770222" y="2871498"/>
                </a:lnTo>
                <a:lnTo>
                  <a:pt x="2745950" y="2907438"/>
                </a:lnTo>
                <a:lnTo>
                  <a:pt x="2717387" y="2939891"/>
                </a:lnTo>
                <a:lnTo>
                  <a:pt x="2684934" y="2968454"/>
                </a:lnTo>
                <a:lnTo>
                  <a:pt x="2648994" y="2992726"/>
                </a:lnTo>
                <a:lnTo>
                  <a:pt x="2609969" y="3012305"/>
                </a:lnTo>
                <a:lnTo>
                  <a:pt x="2568261" y="3026787"/>
                </a:lnTo>
                <a:lnTo>
                  <a:pt x="2524272" y="3035771"/>
                </a:lnTo>
                <a:lnTo>
                  <a:pt x="2478405" y="3038856"/>
                </a:lnTo>
                <a:lnTo>
                  <a:pt x="337959" y="3038856"/>
                </a:lnTo>
                <a:lnTo>
                  <a:pt x="292100" y="3035771"/>
                </a:lnTo>
                <a:lnTo>
                  <a:pt x="248115" y="3026787"/>
                </a:lnTo>
                <a:lnTo>
                  <a:pt x="206409" y="3012305"/>
                </a:lnTo>
                <a:lnTo>
                  <a:pt x="167384" y="2992726"/>
                </a:lnTo>
                <a:lnTo>
                  <a:pt x="131441" y="2968454"/>
                </a:lnTo>
                <a:lnTo>
                  <a:pt x="98985" y="2939891"/>
                </a:lnTo>
                <a:lnTo>
                  <a:pt x="70417" y="2907438"/>
                </a:lnTo>
                <a:lnTo>
                  <a:pt x="46140" y="2871498"/>
                </a:lnTo>
                <a:lnTo>
                  <a:pt x="26558" y="2832473"/>
                </a:lnTo>
                <a:lnTo>
                  <a:pt x="12072" y="2790765"/>
                </a:lnTo>
                <a:lnTo>
                  <a:pt x="3085" y="2746776"/>
                </a:lnTo>
                <a:lnTo>
                  <a:pt x="0" y="2700909"/>
                </a:lnTo>
                <a:lnTo>
                  <a:pt x="0" y="337947"/>
                </a:lnTo>
                <a:close/>
              </a:path>
            </a:pathLst>
          </a:custGeom>
          <a:ln w="19812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18AAF1F-DA47-7046-BCAD-5335375C327C}"/>
              </a:ext>
            </a:extLst>
          </p:cNvPr>
          <p:cNvSpPr txBox="1"/>
          <p:nvPr/>
        </p:nvSpPr>
        <p:spPr>
          <a:xfrm>
            <a:off x="983081" y="1971801"/>
            <a:ext cx="2826919" cy="19973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65" dirty="0">
                <a:cs typeface="UnDotum"/>
              </a:rPr>
              <a:t>import</a:t>
            </a:r>
            <a:r>
              <a:rPr sz="1600" spc="90" dirty="0">
                <a:cs typeface="UnDotum"/>
              </a:rPr>
              <a:t> </a:t>
            </a:r>
            <a:r>
              <a:rPr sz="1600" spc="35" dirty="0">
                <a:cs typeface="UnDotum"/>
              </a:rPr>
              <a:t>turtle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15" dirty="0">
                <a:cs typeface="UnDotum"/>
              </a:rPr>
              <a:t>t1=turtle.Turtle()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cs typeface="UnDotum"/>
            </a:endParaRPr>
          </a:p>
          <a:p>
            <a:pPr marL="155575" marR="5080" indent="-143510">
              <a:lnSpc>
                <a:spcPct val="100000"/>
              </a:lnSpc>
            </a:pPr>
            <a:r>
              <a:rPr sz="1600" spc="50" dirty="0">
                <a:cs typeface="UnDotum"/>
              </a:rPr>
              <a:t>for </a:t>
            </a:r>
            <a:r>
              <a:rPr sz="1600" spc="5" dirty="0">
                <a:cs typeface="UnDotum"/>
              </a:rPr>
              <a:t>i </a:t>
            </a:r>
            <a:r>
              <a:rPr sz="1600" spc="30" dirty="0">
                <a:cs typeface="UnDotum"/>
              </a:rPr>
              <a:t>in </a:t>
            </a:r>
            <a:r>
              <a:rPr sz="1600" spc="-40" dirty="0">
                <a:cs typeface="UnDotum"/>
              </a:rPr>
              <a:t>range(30,600,30) </a:t>
            </a:r>
            <a:r>
              <a:rPr sz="1600" spc="-135" dirty="0">
                <a:cs typeface="UnDotum"/>
              </a:rPr>
              <a:t>:  </a:t>
            </a:r>
            <a:r>
              <a:rPr sz="1600" spc="20" dirty="0">
                <a:cs typeface="UnDotum"/>
              </a:rPr>
              <a:t>t1.forward(i)</a:t>
            </a:r>
            <a:endParaRPr sz="1600" dirty="0">
              <a:cs typeface="UnDotum"/>
            </a:endParaRPr>
          </a:p>
          <a:p>
            <a:pPr marL="155575">
              <a:lnSpc>
                <a:spcPct val="100000"/>
              </a:lnSpc>
            </a:pPr>
            <a:r>
              <a:rPr sz="1600" spc="-25" dirty="0">
                <a:cs typeface="UnDotum"/>
              </a:rPr>
              <a:t>t1.left(90)</a:t>
            </a:r>
            <a:endParaRPr sz="1600" dirty="0">
              <a:cs typeface="UnDotum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 dirty="0">
              <a:cs typeface="UnDotum"/>
            </a:endParaRPr>
          </a:p>
          <a:p>
            <a:pPr marL="12700">
              <a:lnSpc>
                <a:spcPct val="100000"/>
              </a:lnSpc>
            </a:pPr>
            <a:r>
              <a:rPr sz="1600" spc="25" dirty="0">
                <a:cs typeface="UnDotum"/>
              </a:rPr>
              <a:t>turtle.done()</a:t>
            </a:r>
            <a:endParaRPr sz="1600" dirty="0">
              <a:cs typeface="UnDotum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EA69A1C-B018-5847-A0EA-817545D1FF7A}"/>
              </a:ext>
            </a:extLst>
          </p:cNvPr>
          <p:cNvSpPr/>
          <p:nvPr/>
        </p:nvSpPr>
        <p:spPr>
          <a:xfrm>
            <a:off x="4021835" y="1810511"/>
            <a:ext cx="4494276" cy="4049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11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6197</TotalTime>
  <Words>319</Words>
  <Application>Microsoft Office PowerPoint</Application>
  <PresentationFormat>화면 슬라이드 쇼(4:3)</PresentationFormat>
  <Paragraphs>108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UnDotum</vt:lpstr>
      <vt:lpstr>맑은 고딕</vt:lpstr>
      <vt:lpstr>함초롬바탕</vt:lpstr>
      <vt:lpstr>Arial</vt:lpstr>
      <vt:lpstr>Century Gothic</vt:lpstr>
      <vt:lpstr>Wingdings 3</vt:lpstr>
      <vt:lpstr>이온</vt:lpstr>
      <vt:lpstr>turtle 개요 6주차_01_01</vt:lpstr>
      <vt:lpstr>학습목표</vt:lpstr>
      <vt:lpstr>Module ‘turtle’</vt:lpstr>
      <vt:lpstr>‘turtle’ 모듈</vt:lpstr>
      <vt:lpstr>Turtle; 상호작용 방식 1</vt:lpstr>
      <vt:lpstr>Turtle; 상호작용 방식 2</vt:lpstr>
      <vt:lpstr>Turtle; 스크립트  방식 1</vt:lpstr>
      <vt:lpstr>Turtle; 스크립트  방식 2</vt:lpstr>
      <vt:lpstr>Turtle; 스크립트  방식 3</vt:lpstr>
      <vt:lpstr>Turtle; 스크립트 방식 4</vt:lpstr>
      <vt:lpstr>연습문제 1</vt:lpstr>
      <vt:lpstr>연습문제 1,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442</cp:revision>
  <dcterms:created xsi:type="dcterms:W3CDTF">2015-11-07T02:06:58Z</dcterms:created>
  <dcterms:modified xsi:type="dcterms:W3CDTF">2022-12-20T11:33:27Z</dcterms:modified>
</cp:coreProperties>
</file>