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676" r:id="rId2"/>
    <p:sldId id="677" r:id="rId3"/>
    <p:sldId id="678" r:id="rId4"/>
    <p:sldId id="679" r:id="rId5"/>
    <p:sldId id="680" r:id="rId6"/>
    <p:sldId id="681" r:id="rId7"/>
    <p:sldId id="682" r:id="rId8"/>
    <p:sldId id="683" r:id="rId9"/>
    <p:sldId id="684" r:id="rId10"/>
    <p:sldId id="685" r:id="rId11"/>
    <p:sldId id="686" r:id="rId12"/>
    <p:sldId id="687" r:id="rId13"/>
    <p:sldId id="688" r:id="rId14"/>
    <p:sldId id="689" r:id="rId15"/>
    <p:sldId id="690" r:id="rId16"/>
    <p:sldId id="69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6571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261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0AED-6AED-43E3-89EE-A3C72242E18F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6C9C8-7116-4423-AC92-4B1CA3CD6E33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496E7-DF6E-4C35-9773-F187F5A297E0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49D47-FF1E-49C5-AF5C-A5E04C818E0D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8300-8206-45BA-B4CF-123F4F4F6DE5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8D817-BFAB-474C-BC6E-8898E8940B04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2546-DB12-4F07-86DC-7EF49EA80513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4F0D-CBC9-4611-9C0D-46455970486C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36608-58F9-4065-B190-CF0DE5474F2C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C613-B401-446A-92A4-3238F5473569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6538E-C5ED-4599-8CC7-2FDC4722E0C6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36B5-F9AB-46E3-83F5-2212FB413DDF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B779-AED0-4EF3-BCB0-F8BA8C952AEF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4B841-A35F-41A8-8C70-D17D0FA20484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084BE-7AF9-4F73-8F8F-3D2E03B97ED6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A1199-8B37-48C0-B51E-E149A3C71E1D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3798A-B25C-4A13-94B3-34E09EF78E36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1E2D33-0841-47FE-89F5-73C64FCD59FF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543694" y="2689665"/>
            <a:ext cx="5926506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turtle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method</a:t>
            </a:r>
            <a:r>
              <a:rPr lang="ko-KR" altLang="en-US" sz="4400" b="1" dirty="0">
                <a:solidFill>
                  <a:schemeClr val="bg1"/>
                </a:solidFill>
              </a:rPr>
              <a:t> 활용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6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22086" y="4833097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51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5854" y="2116073"/>
            <a:ext cx="5044440" cy="4285615"/>
          </a:xfrm>
          <a:custGeom>
            <a:avLst/>
            <a:gdLst/>
            <a:ahLst/>
            <a:cxnLst/>
            <a:rect l="l" t="t" r="r" b="b"/>
            <a:pathLst>
              <a:path w="5044440" h="4285615">
                <a:moveTo>
                  <a:pt x="0" y="514223"/>
                </a:moveTo>
                <a:lnTo>
                  <a:pt x="2101" y="467422"/>
                </a:lnTo>
                <a:lnTo>
                  <a:pt x="8285" y="421797"/>
                </a:lnTo>
                <a:lnTo>
                  <a:pt x="18369" y="377531"/>
                </a:lnTo>
                <a:lnTo>
                  <a:pt x="32172" y="334804"/>
                </a:lnTo>
                <a:lnTo>
                  <a:pt x="49513" y="293798"/>
                </a:lnTo>
                <a:lnTo>
                  <a:pt x="70210" y="254696"/>
                </a:lnTo>
                <a:lnTo>
                  <a:pt x="94082" y="217678"/>
                </a:lnTo>
                <a:lnTo>
                  <a:pt x="120946" y="182926"/>
                </a:lnTo>
                <a:lnTo>
                  <a:pt x="150622" y="150621"/>
                </a:lnTo>
                <a:lnTo>
                  <a:pt x="182927" y="120947"/>
                </a:lnTo>
                <a:lnTo>
                  <a:pt x="217681" y="94083"/>
                </a:lnTo>
                <a:lnTo>
                  <a:pt x="254701" y="70212"/>
                </a:lnTo>
                <a:lnTo>
                  <a:pt x="293807" y="49515"/>
                </a:lnTo>
                <a:lnTo>
                  <a:pt x="334817" y="32174"/>
                </a:lnTo>
                <a:lnTo>
                  <a:pt x="377548" y="18370"/>
                </a:lnTo>
                <a:lnTo>
                  <a:pt x="421820" y="8285"/>
                </a:lnTo>
                <a:lnTo>
                  <a:pt x="467452" y="2101"/>
                </a:lnTo>
                <a:lnTo>
                  <a:pt x="514261" y="0"/>
                </a:lnTo>
                <a:lnTo>
                  <a:pt x="4530217" y="0"/>
                </a:lnTo>
                <a:lnTo>
                  <a:pt x="4577017" y="2101"/>
                </a:lnTo>
                <a:lnTo>
                  <a:pt x="4622642" y="8285"/>
                </a:lnTo>
                <a:lnTo>
                  <a:pt x="4666908" y="18370"/>
                </a:lnTo>
                <a:lnTo>
                  <a:pt x="4709635" y="32174"/>
                </a:lnTo>
                <a:lnTo>
                  <a:pt x="4750641" y="49515"/>
                </a:lnTo>
                <a:lnTo>
                  <a:pt x="4789743" y="70212"/>
                </a:lnTo>
                <a:lnTo>
                  <a:pt x="4826761" y="94083"/>
                </a:lnTo>
                <a:lnTo>
                  <a:pt x="4861513" y="120947"/>
                </a:lnTo>
                <a:lnTo>
                  <a:pt x="4893818" y="150622"/>
                </a:lnTo>
                <a:lnTo>
                  <a:pt x="4923492" y="182926"/>
                </a:lnTo>
                <a:lnTo>
                  <a:pt x="4950356" y="217678"/>
                </a:lnTo>
                <a:lnTo>
                  <a:pt x="4974227" y="254696"/>
                </a:lnTo>
                <a:lnTo>
                  <a:pt x="4994924" y="293798"/>
                </a:lnTo>
                <a:lnTo>
                  <a:pt x="5012265" y="334804"/>
                </a:lnTo>
                <a:lnTo>
                  <a:pt x="5026069" y="377531"/>
                </a:lnTo>
                <a:lnTo>
                  <a:pt x="5036154" y="421797"/>
                </a:lnTo>
                <a:lnTo>
                  <a:pt x="5042338" y="467422"/>
                </a:lnTo>
                <a:lnTo>
                  <a:pt x="5044440" y="514223"/>
                </a:lnTo>
                <a:lnTo>
                  <a:pt x="5044440" y="3771226"/>
                </a:lnTo>
                <a:lnTo>
                  <a:pt x="5042338" y="3818035"/>
                </a:lnTo>
                <a:lnTo>
                  <a:pt x="5036154" y="3863667"/>
                </a:lnTo>
                <a:lnTo>
                  <a:pt x="5026069" y="3907939"/>
                </a:lnTo>
                <a:lnTo>
                  <a:pt x="5012265" y="3950670"/>
                </a:lnTo>
                <a:lnTo>
                  <a:pt x="4994924" y="3991680"/>
                </a:lnTo>
                <a:lnTo>
                  <a:pt x="4974227" y="4030786"/>
                </a:lnTo>
                <a:lnTo>
                  <a:pt x="4950356" y="4067806"/>
                </a:lnTo>
                <a:lnTo>
                  <a:pt x="4923492" y="4102560"/>
                </a:lnTo>
                <a:lnTo>
                  <a:pt x="4893818" y="4134866"/>
                </a:lnTo>
                <a:lnTo>
                  <a:pt x="4861513" y="4164541"/>
                </a:lnTo>
                <a:lnTo>
                  <a:pt x="4826761" y="4191405"/>
                </a:lnTo>
                <a:lnTo>
                  <a:pt x="4789743" y="4215277"/>
                </a:lnTo>
                <a:lnTo>
                  <a:pt x="4750641" y="4235974"/>
                </a:lnTo>
                <a:lnTo>
                  <a:pt x="4709635" y="4253315"/>
                </a:lnTo>
                <a:lnTo>
                  <a:pt x="4666908" y="4267118"/>
                </a:lnTo>
                <a:lnTo>
                  <a:pt x="4622642" y="4277202"/>
                </a:lnTo>
                <a:lnTo>
                  <a:pt x="4577017" y="4283386"/>
                </a:lnTo>
                <a:lnTo>
                  <a:pt x="4530217" y="4285488"/>
                </a:lnTo>
                <a:lnTo>
                  <a:pt x="514261" y="4285488"/>
                </a:lnTo>
                <a:lnTo>
                  <a:pt x="467452" y="4283386"/>
                </a:lnTo>
                <a:lnTo>
                  <a:pt x="421820" y="4277202"/>
                </a:lnTo>
                <a:lnTo>
                  <a:pt x="377548" y="4267118"/>
                </a:lnTo>
                <a:lnTo>
                  <a:pt x="334817" y="4253315"/>
                </a:lnTo>
                <a:lnTo>
                  <a:pt x="293807" y="4235974"/>
                </a:lnTo>
                <a:lnTo>
                  <a:pt x="254701" y="4215277"/>
                </a:lnTo>
                <a:lnTo>
                  <a:pt x="217681" y="4191405"/>
                </a:lnTo>
                <a:lnTo>
                  <a:pt x="182927" y="4164541"/>
                </a:lnTo>
                <a:lnTo>
                  <a:pt x="150622" y="4134866"/>
                </a:lnTo>
                <a:lnTo>
                  <a:pt x="120946" y="4102560"/>
                </a:lnTo>
                <a:lnTo>
                  <a:pt x="94082" y="4067806"/>
                </a:lnTo>
                <a:lnTo>
                  <a:pt x="70210" y="4030786"/>
                </a:lnTo>
                <a:lnTo>
                  <a:pt x="49513" y="3991680"/>
                </a:lnTo>
                <a:lnTo>
                  <a:pt x="32172" y="3950670"/>
                </a:lnTo>
                <a:lnTo>
                  <a:pt x="18369" y="3907939"/>
                </a:lnTo>
                <a:lnTo>
                  <a:pt x="8285" y="3863667"/>
                </a:lnTo>
                <a:lnTo>
                  <a:pt x="2101" y="3818035"/>
                </a:lnTo>
                <a:lnTo>
                  <a:pt x="0" y="3771226"/>
                </a:lnTo>
                <a:lnTo>
                  <a:pt x="0" y="514223"/>
                </a:lnTo>
                <a:close/>
              </a:path>
            </a:pathLst>
          </a:custGeom>
          <a:ln w="19812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600" y="2370958"/>
            <a:ext cx="3478886" cy="36439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cs typeface="UnDotum"/>
              </a:rPr>
              <a:t>import</a:t>
            </a:r>
            <a:r>
              <a:rPr sz="1600" spc="90" dirty="0">
                <a:cs typeface="UnDotum"/>
              </a:rPr>
              <a:t> </a:t>
            </a:r>
            <a:r>
              <a:rPr sz="1600" spc="35" dirty="0">
                <a:cs typeface="UnDotum"/>
              </a:rPr>
              <a:t>turtle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600" spc="85" dirty="0">
                <a:cs typeface="UnDotum"/>
              </a:rPr>
              <a:t>wn </a:t>
            </a:r>
            <a:r>
              <a:rPr sz="1600" spc="155" dirty="0">
                <a:cs typeface="UnDotum"/>
              </a:rPr>
              <a:t>= </a:t>
            </a:r>
            <a:r>
              <a:rPr sz="1600" dirty="0">
                <a:cs typeface="UnDotum"/>
              </a:rPr>
              <a:t>turtle.Screen()  </a:t>
            </a:r>
            <a:r>
              <a:rPr sz="1600" spc="30" dirty="0">
                <a:cs typeface="UnDotum"/>
              </a:rPr>
              <a:t>wn.bgcolor("lightpink")  </a:t>
            </a:r>
            <a:r>
              <a:rPr sz="1600" spc="15" dirty="0">
                <a:cs typeface="UnDotum"/>
              </a:rPr>
              <a:t>wn.title("Draw</a:t>
            </a:r>
            <a:r>
              <a:rPr sz="1600" spc="40" dirty="0">
                <a:cs typeface="UnDotum"/>
              </a:rPr>
              <a:t> </a:t>
            </a:r>
            <a:r>
              <a:rPr sz="1600" spc="30" dirty="0">
                <a:cs typeface="UnDotum"/>
              </a:rPr>
              <a:t>Polygon")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 marR="656590">
              <a:lnSpc>
                <a:spcPct val="100000"/>
              </a:lnSpc>
            </a:pPr>
            <a:r>
              <a:rPr sz="1600" spc="-35" dirty="0">
                <a:cs typeface="UnDotum"/>
              </a:rPr>
              <a:t>a </a:t>
            </a:r>
            <a:r>
              <a:rPr sz="1600" spc="155" dirty="0">
                <a:cs typeface="UnDotum"/>
              </a:rPr>
              <a:t>= </a:t>
            </a:r>
            <a:r>
              <a:rPr sz="1600" spc="10" dirty="0">
                <a:cs typeface="UnDotum"/>
              </a:rPr>
              <a:t>turtle.Turtle()  a.color("grey")  </a:t>
            </a:r>
            <a:endParaRPr lang="en-US" sz="1600" spc="10" dirty="0" smtClean="0">
              <a:cs typeface="UnDotum"/>
            </a:endParaRPr>
          </a:p>
          <a:p>
            <a:pPr marL="12700" marR="656590">
              <a:lnSpc>
                <a:spcPct val="100000"/>
              </a:lnSpc>
            </a:pPr>
            <a:r>
              <a:rPr sz="1600" spc="-15" dirty="0" err="1" smtClean="0">
                <a:cs typeface="UnDotum"/>
              </a:rPr>
              <a:t>a.pensize</a:t>
            </a:r>
            <a:r>
              <a:rPr sz="1600" spc="-15" dirty="0" smtClean="0">
                <a:cs typeface="UnDotum"/>
              </a:rPr>
              <a:t>(5</a:t>
            </a:r>
            <a:r>
              <a:rPr sz="1600" spc="-15" dirty="0">
                <a:cs typeface="UnDotum"/>
              </a:rPr>
              <a:t>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 marR="727710">
              <a:lnSpc>
                <a:spcPct val="100000"/>
              </a:lnSpc>
            </a:pPr>
            <a:r>
              <a:rPr sz="1600" spc="15" dirty="0">
                <a:solidFill>
                  <a:srgbClr val="FF0000"/>
                </a:solidFill>
                <a:cs typeface="UnDotum"/>
              </a:rPr>
              <a:t>a.penup()  </a:t>
            </a:r>
            <a:endParaRPr lang="en-US" sz="1600" spc="15" dirty="0">
              <a:solidFill>
                <a:srgbClr val="FF0000"/>
              </a:solidFill>
              <a:cs typeface="UnDotum"/>
            </a:endParaRPr>
          </a:p>
          <a:p>
            <a:pPr marL="12700" marR="727710">
              <a:lnSpc>
                <a:spcPct val="100000"/>
              </a:lnSpc>
            </a:pPr>
            <a:r>
              <a:rPr sz="1600" spc="-20" dirty="0" err="1">
                <a:solidFill>
                  <a:srgbClr val="FF0000"/>
                </a:solidFill>
                <a:cs typeface="UnDotum"/>
              </a:rPr>
              <a:t>a.goto</a:t>
            </a:r>
            <a:r>
              <a:rPr sz="1600" spc="-20" dirty="0">
                <a:solidFill>
                  <a:srgbClr val="FF0000"/>
                </a:solidFill>
                <a:cs typeface="UnDotum"/>
              </a:rPr>
              <a:t>(150, </a:t>
            </a:r>
            <a:r>
              <a:rPr sz="1600" spc="-65" dirty="0">
                <a:solidFill>
                  <a:srgbClr val="FF0000"/>
                </a:solidFill>
                <a:cs typeface="UnDotum"/>
              </a:rPr>
              <a:t>150)  </a:t>
            </a:r>
            <a:r>
              <a:rPr sz="1600" spc="30" dirty="0">
                <a:solidFill>
                  <a:srgbClr val="FF0000"/>
                </a:solidFill>
                <a:cs typeface="UnDotum"/>
              </a:rPr>
              <a:t>a.pendown()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cs typeface="UnDotum"/>
            </a:endParaRPr>
          </a:p>
          <a:p>
            <a:pPr marL="297180" marR="620395" indent="-285115">
              <a:lnSpc>
                <a:spcPct val="100000"/>
              </a:lnSpc>
            </a:pPr>
            <a:r>
              <a:rPr sz="1600" spc="50" dirty="0">
                <a:cs typeface="UnDotum"/>
              </a:rPr>
              <a:t>for </a:t>
            </a:r>
            <a:r>
              <a:rPr sz="1600" spc="5" dirty="0">
                <a:cs typeface="UnDotum"/>
              </a:rPr>
              <a:t>i </a:t>
            </a:r>
            <a:r>
              <a:rPr sz="1600" spc="30" dirty="0">
                <a:cs typeface="UnDotum"/>
              </a:rPr>
              <a:t>in </a:t>
            </a:r>
            <a:r>
              <a:rPr sz="1600" dirty="0">
                <a:cs typeface="UnDotum"/>
              </a:rPr>
              <a:t>range(4):  a.fo</a:t>
            </a:r>
            <a:r>
              <a:rPr sz="1600" spc="70" dirty="0">
                <a:cs typeface="UnDotum"/>
              </a:rPr>
              <a:t>r</a:t>
            </a:r>
            <a:r>
              <a:rPr sz="1600" spc="45" dirty="0">
                <a:cs typeface="UnDotum"/>
              </a:rPr>
              <a:t>wa</a:t>
            </a:r>
            <a:r>
              <a:rPr sz="1600" spc="-5" dirty="0">
                <a:cs typeface="UnDotum"/>
              </a:rPr>
              <a:t>r</a:t>
            </a:r>
            <a:r>
              <a:rPr sz="1600" spc="95" dirty="0">
                <a:cs typeface="UnDotum"/>
              </a:rPr>
              <a:t>d</a:t>
            </a:r>
            <a:r>
              <a:rPr sz="1600" spc="5" dirty="0">
                <a:cs typeface="UnDotum"/>
              </a:rPr>
              <a:t>(</a:t>
            </a:r>
            <a:r>
              <a:rPr sz="1600" spc="-85" dirty="0">
                <a:cs typeface="UnDotum"/>
              </a:rPr>
              <a:t>1</a:t>
            </a:r>
            <a:r>
              <a:rPr sz="1600" spc="-95" dirty="0">
                <a:cs typeface="UnDotum"/>
              </a:rPr>
              <a:t>2</a:t>
            </a:r>
            <a:r>
              <a:rPr sz="1600" spc="-35" dirty="0">
                <a:cs typeface="UnDotum"/>
              </a:rPr>
              <a:t>0)  </a:t>
            </a:r>
            <a:r>
              <a:rPr sz="1600" spc="-25" dirty="0">
                <a:cs typeface="UnDotum"/>
              </a:rPr>
              <a:t>a.left(90)</a:t>
            </a:r>
            <a:endParaRPr sz="1600" dirty="0">
              <a:cs typeface="UnDot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04259" y="2375916"/>
            <a:ext cx="5180076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사각형 그리기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900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미로 그리기 </a:t>
            </a:r>
          </a:p>
        </p:txBody>
      </p:sp>
      <p:sp>
        <p:nvSpPr>
          <p:cNvPr id="4" name="object 3"/>
          <p:cNvSpPr/>
          <p:nvPr/>
        </p:nvSpPr>
        <p:spPr>
          <a:xfrm>
            <a:off x="762000" y="1981200"/>
            <a:ext cx="4292346" cy="4208527"/>
          </a:xfrm>
          <a:custGeom>
            <a:avLst/>
            <a:gdLst/>
            <a:ahLst/>
            <a:cxnLst/>
            <a:rect l="l" t="t" r="r" b="b"/>
            <a:pathLst>
              <a:path w="5044440" h="4285615">
                <a:moveTo>
                  <a:pt x="0" y="514223"/>
                </a:moveTo>
                <a:lnTo>
                  <a:pt x="2101" y="467422"/>
                </a:lnTo>
                <a:lnTo>
                  <a:pt x="8285" y="421797"/>
                </a:lnTo>
                <a:lnTo>
                  <a:pt x="18369" y="377531"/>
                </a:lnTo>
                <a:lnTo>
                  <a:pt x="32172" y="334804"/>
                </a:lnTo>
                <a:lnTo>
                  <a:pt x="49513" y="293798"/>
                </a:lnTo>
                <a:lnTo>
                  <a:pt x="70210" y="254696"/>
                </a:lnTo>
                <a:lnTo>
                  <a:pt x="94082" y="217678"/>
                </a:lnTo>
                <a:lnTo>
                  <a:pt x="120946" y="182926"/>
                </a:lnTo>
                <a:lnTo>
                  <a:pt x="150622" y="150621"/>
                </a:lnTo>
                <a:lnTo>
                  <a:pt x="182927" y="120947"/>
                </a:lnTo>
                <a:lnTo>
                  <a:pt x="217681" y="94083"/>
                </a:lnTo>
                <a:lnTo>
                  <a:pt x="254701" y="70212"/>
                </a:lnTo>
                <a:lnTo>
                  <a:pt x="293807" y="49515"/>
                </a:lnTo>
                <a:lnTo>
                  <a:pt x="334817" y="32174"/>
                </a:lnTo>
                <a:lnTo>
                  <a:pt x="377548" y="18370"/>
                </a:lnTo>
                <a:lnTo>
                  <a:pt x="421820" y="8285"/>
                </a:lnTo>
                <a:lnTo>
                  <a:pt x="467452" y="2101"/>
                </a:lnTo>
                <a:lnTo>
                  <a:pt x="514261" y="0"/>
                </a:lnTo>
                <a:lnTo>
                  <a:pt x="4530217" y="0"/>
                </a:lnTo>
                <a:lnTo>
                  <a:pt x="4577017" y="2101"/>
                </a:lnTo>
                <a:lnTo>
                  <a:pt x="4622642" y="8285"/>
                </a:lnTo>
                <a:lnTo>
                  <a:pt x="4666908" y="18370"/>
                </a:lnTo>
                <a:lnTo>
                  <a:pt x="4709635" y="32174"/>
                </a:lnTo>
                <a:lnTo>
                  <a:pt x="4750641" y="49515"/>
                </a:lnTo>
                <a:lnTo>
                  <a:pt x="4789743" y="70212"/>
                </a:lnTo>
                <a:lnTo>
                  <a:pt x="4826761" y="94083"/>
                </a:lnTo>
                <a:lnTo>
                  <a:pt x="4861513" y="120947"/>
                </a:lnTo>
                <a:lnTo>
                  <a:pt x="4893818" y="150622"/>
                </a:lnTo>
                <a:lnTo>
                  <a:pt x="4923492" y="182926"/>
                </a:lnTo>
                <a:lnTo>
                  <a:pt x="4950356" y="217678"/>
                </a:lnTo>
                <a:lnTo>
                  <a:pt x="4974227" y="254696"/>
                </a:lnTo>
                <a:lnTo>
                  <a:pt x="4994924" y="293798"/>
                </a:lnTo>
                <a:lnTo>
                  <a:pt x="5012265" y="334804"/>
                </a:lnTo>
                <a:lnTo>
                  <a:pt x="5026069" y="377531"/>
                </a:lnTo>
                <a:lnTo>
                  <a:pt x="5036154" y="421797"/>
                </a:lnTo>
                <a:lnTo>
                  <a:pt x="5042338" y="467422"/>
                </a:lnTo>
                <a:lnTo>
                  <a:pt x="5044440" y="514223"/>
                </a:lnTo>
                <a:lnTo>
                  <a:pt x="5044440" y="3771226"/>
                </a:lnTo>
                <a:lnTo>
                  <a:pt x="5042338" y="3818035"/>
                </a:lnTo>
                <a:lnTo>
                  <a:pt x="5036154" y="3863667"/>
                </a:lnTo>
                <a:lnTo>
                  <a:pt x="5026069" y="3907939"/>
                </a:lnTo>
                <a:lnTo>
                  <a:pt x="5012265" y="3950670"/>
                </a:lnTo>
                <a:lnTo>
                  <a:pt x="4994924" y="3991680"/>
                </a:lnTo>
                <a:lnTo>
                  <a:pt x="4974227" y="4030786"/>
                </a:lnTo>
                <a:lnTo>
                  <a:pt x="4950356" y="4067806"/>
                </a:lnTo>
                <a:lnTo>
                  <a:pt x="4923492" y="4102560"/>
                </a:lnTo>
                <a:lnTo>
                  <a:pt x="4893818" y="4134866"/>
                </a:lnTo>
                <a:lnTo>
                  <a:pt x="4861513" y="4164541"/>
                </a:lnTo>
                <a:lnTo>
                  <a:pt x="4826761" y="4191405"/>
                </a:lnTo>
                <a:lnTo>
                  <a:pt x="4789743" y="4215277"/>
                </a:lnTo>
                <a:lnTo>
                  <a:pt x="4750641" y="4235974"/>
                </a:lnTo>
                <a:lnTo>
                  <a:pt x="4709635" y="4253315"/>
                </a:lnTo>
                <a:lnTo>
                  <a:pt x="4666908" y="4267118"/>
                </a:lnTo>
                <a:lnTo>
                  <a:pt x="4622642" y="4277202"/>
                </a:lnTo>
                <a:lnTo>
                  <a:pt x="4577017" y="4283386"/>
                </a:lnTo>
                <a:lnTo>
                  <a:pt x="4530217" y="4285488"/>
                </a:lnTo>
                <a:lnTo>
                  <a:pt x="514261" y="4285488"/>
                </a:lnTo>
                <a:lnTo>
                  <a:pt x="467452" y="4283386"/>
                </a:lnTo>
                <a:lnTo>
                  <a:pt x="421820" y="4277202"/>
                </a:lnTo>
                <a:lnTo>
                  <a:pt x="377548" y="4267118"/>
                </a:lnTo>
                <a:lnTo>
                  <a:pt x="334817" y="4253315"/>
                </a:lnTo>
                <a:lnTo>
                  <a:pt x="293807" y="4235974"/>
                </a:lnTo>
                <a:lnTo>
                  <a:pt x="254701" y="4215277"/>
                </a:lnTo>
                <a:lnTo>
                  <a:pt x="217681" y="4191405"/>
                </a:lnTo>
                <a:lnTo>
                  <a:pt x="182927" y="4164541"/>
                </a:lnTo>
                <a:lnTo>
                  <a:pt x="150622" y="4134866"/>
                </a:lnTo>
                <a:lnTo>
                  <a:pt x="120946" y="4102560"/>
                </a:lnTo>
                <a:lnTo>
                  <a:pt x="94082" y="4067806"/>
                </a:lnTo>
                <a:lnTo>
                  <a:pt x="70210" y="4030786"/>
                </a:lnTo>
                <a:lnTo>
                  <a:pt x="49513" y="3991680"/>
                </a:lnTo>
                <a:lnTo>
                  <a:pt x="32172" y="3950670"/>
                </a:lnTo>
                <a:lnTo>
                  <a:pt x="18369" y="3907939"/>
                </a:lnTo>
                <a:lnTo>
                  <a:pt x="8285" y="3863667"/>
                </a:lnTo>
                <a:lnTo>
                  <a:pt x="2101" y="3818035"/>
                </a:lnTo>
                <a:lnTo>
                  <a:pt x="0" y="3771226"/>
                </a:lnTo>
                <a:lnTo>
                  <a:pt x="0" y="514223"/>
                </a:lnTo>
                <a:close/>
              </a:path>
            </a:pathLst>
          </a:custGeom>
          <a:ln w="19812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/>
          <p:nvPr/>
        </p:nvSpPr>
        <p:spPr>
          <a:xfrm>
            <a:off x="1015746" y="2236085"/>
            <a:ext cx="3478886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600" spc="85" dirty="0">
                <a:cs typeface="UnDotum"/>
              </a:rPr>
              <a:t>import turtle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endParaRPr lang="en-US" sz="1600" spc="85" dirty="0">
              <a:cs typeface="UnDotum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600" spc="85" dirty="0">
                <a:cs typeface="UnDotum"/>
              </a:rPr>
              <a:t>t1=</a:t>
            </a:r>
            <a:r>
              <a:rPr lang="en-US" sz="1600" spc="85" dirty="0" err="1">
                <a:cs typeface="UnDotum"/>
              </a:rPr>
              <a:t>turtle.Turtle</a:t>
            </a:r>
            <a:r>
              <a:rPr lang="en-US" sz="1600" spc="85" dirty="0">
                <a:cs typeface="UnDotum"/>
              </a:rPr>
              <a:t>()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endParaRPr lang="en-US" sz="1600" spc="85" dirty="0">
              <a:cs typeface="UnDotum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600" spc="85" dirty="0">
                <a:cs typeface="UnDotum"/>
              </a:rPr>
              <a:t>for </a:t>
            </a:r>
            <a:r>
              <a:rPr lang="en-US" sz="1600" spc="85" dirty="0" err="1">
                <a:cs typeface="UnDotum"/>
              </a:rPr>
              <a:t>i</a:t>
            </a:r>
            <a:r>
              <a:rPr lang="en-US" sz="1600" spc="85" dirty="0">
                <a:cs typeface="UnDotum"/>
              </a:rPr>
              <a:t> in range(30,500,20) :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600" spc="85" dirty="0">
                <a:cs typeface="UnDotum"/>
              </a:rPr>
              <a:t>    t1.forward(</a:t>
            </a:r>
            <a:r>
              <a:rPr lang="en-US" sz="1600" spc="85" dirty="0" err="1">
                <a:cs typeface="UnDotum"/>
              </a:rPr>
              <a:t>i</a:t>
            </a:r>
            <a:r>
              <a:rPr lang="en-US" sz="1600" spc="85" dirty="0">
                <a:cs typeface="UnDotum"/>
              </a:rPr>
              <a:t>)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600" spc="85" dirty="0">
                <a:cs typeface="UnDotum"/>
              </a:rPr>
              <a:t>    t1.left(60)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endParaRPr lang="en-US" sz="1600" spc="85" dirty="0">
              <a:cs typeface="UnDotum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en-US" sz="1600" spc="85" dirty="0" err="1">
                <a:cs typeface="UnDotum"/>
              </a:rPr>
              <a:t>turtle.done</a:t>
            </a:r>
            <a:r>
              <a:rPr lang="en-US" sz="1600" spc="85" dirty="0">
                <a:cs typeface="UnDotum"/>
              </a:rPr>
              <a:t>()</a:t>
            </a:r>
            <a:endParaRPr sz="1600" dirty="0">
              <a:cs typeface="UnDotum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630" y="3125333"/>
            <a:ext cx="3074200" cy="267785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728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명령어를 기능을 설명하시오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forward(n)</a:t>
            </a:r>
            <a:endParaRPr lang="en-US" altLang="ko-KR" dirty="0"/>
          </a:p>
          <a:p>
            <a:pPr lvl="1"/>
            <a:r>
              <a:rPr lang="en-US" altLang="ko-KR" dirty="0" err="1"/>
              <a:t>pendown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penup</a:t>
            </a:r>
            <a:r>
              <a:rPr lang="en-US" altLang="ko-KR" dirty="0" smtClean="0"/>
              <a:t>()</a:t>
            </a:r>
            <a:endParaRPr lang="en-US" altLang="ko-KR" dirty="0"/>
          </a:p>
          <a:p>
            <a:pPr lvl="1"/>
            <a:r>
              <a:rPr lang="en-US" altLang="ko-KR" dirty="0"/>
              <a:t>color</a:t>
            </a:r>
            <a:r>
              <a:rPr lang="en-US" altLang="ko-KR" dirty="0" smtClean="0"/>
              <a:t>(‘red’)</a:t>
            </a:r>
          </a:p>
          <a:p>
            <a:pPr lvl="1"/>
            <a:r>
              <a:rPr lang="en-US" altLang="ko-KR" dirty="0" smtClean="0"/>
              <a:t>width(3)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275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답안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 명령어를 기능을 설명하시오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forward(n): n </a:t>
            </a:r>
            <a:r>
              <a:rPr lang="ko-KR" altLang="en-US" dirty="0" smtClean="0"/>
              <a:t>만큼 이동</a:t>
            </a:r>
            <a:endParaRPr lang="en-US" altLang="ko-KR" dirty="0"/>
          </a:p>
          <a:p>
            <a:pPr lvl="1"/>
            <a:r>
              <a:rPr lang="en-US" altLang="ko-KR" dirty="0" err="1"/>
              <a:t>pendown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그리기 시작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penup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그리기 멈춤</a:t>
            </a:r>
            <a:endParaRPr lang="en-US" altLang="ko-KR" dirty="0"/>
          </a:p>
          <a:p>
            <a:pPr lvl="1"/>
            <a:r>
              <a:rPr lang="en-US" altLang="ko-KR" dirty="0"/>
              <a:t>color</a:t>
            </a:r>
            <a:r>
              <a:rPr lang="en-US" altLang="ko-KR" dirty="0" smtClean="0"/>
              <a:t>(‘red’): </a:t>
            </a:r>
            <a:r>
              <a:rPr lang="ko-KR" altLang="en-US" dirty="0" smtClean="0"/>
              <a:t>선의 색상 </a:t>
            </a:r>
            <a:r>
              <a:rPr lang="en-US" altLang="ko-KR" dirty="0" smtClean="0"/>
              <a:t>red</a:t>
            </a:r>
            <a:r>
              <a:rPr lang="ko-KR" altLang="en-US" dirty="0" smtClean="0"/>
              <a:t>로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width(3): </a:t>
            </a:r>
            <a:r>
              <a:rPr lang="ko-KR" altLang="en-US" dirty="0" smtClean="0"/>
              <a:t>선의 굵기 </a:t>
            </a:r>
            <a:r>
              <a:rPr lang="en-US" altLang="ko-KR" dirty="0" smtClean="0"/>
              <a:t>3</a:t>
            </a:r>
            <a:r>
              <a:rPr lang="ko-KR" altLang="en-US" dirty="0" smtClean="0"/>
              <a:t>으로 지정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669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436" y="1714722"/>
            <a:ext cx="6711654" cy="4195481"/>
          </a:xfrm>
        </p:spPr>
        <p:txBody>
          <a:bodyPr/>
          <a:lstStyle/>
          <a:p>
            <a:pPr marL="457200" lvl="1" indent="0">
              <a:buNone/>
            </a:pPr>
            <a:endParaRPr lang="ko-KR" altLang="en-US" dirty="0"/>
          </a:p>
          <a:p>
            <a:r>
              <a:rPr lang="en" altLang="ko-KR" dirty="0"/>
              <a:t>Module </a:t>
            </a:r>
            <a:r>
              <a:rPr lang="ko-KR" altLang="en-US" dirty="0"/>
              <a:t>사용하기</a:t>
            </a:r>
          </a:p>
          <a:p>
            <a:pPr lvl="1"/>
            <a:r>
              <a:rPr lang="en" altLang="ko-KR" dirty="0"/>
              <a:t>import turtle</a:t>
            </a:r>
          </a:p>
          <a:p>
            <a:pPr lvl="1"/>
            <a:endParaRPr lang="en" altLang="ko-KR" dirty="0"/>
          </a:p>
          <a:p>
            <a:r>
              <a:rPr lang="en" altLang="ko-KR" dirty="0"/>
              <a:t>Turtle </a:t>
            </a:r>
            <a:r>
              <a:rPr lang="en-US" altLang="ko-KR" dirty="0"/>
              <a:t>methods</a:t>
            </a:r>
            <a:r>
              <a:rPr lang="ko-KR" altLang="en-US" dirty="0"/>
              <a:t> 활용하기</a:t>
            </a:r>
          </a:p>
          <a:p>
            <a:pPr lvl="1"/>
            <a:r>
              <a:rPr lang="en-US" altLang="ko-KR" dirty="0"/>
              <a:t>.</a:t>
            </a:r>
            <a:r>
              <a:rPr lang="en" altLang="ko-KR" dirty="0"/>
              <a:t>forward(n), .left(n), .right(n), .color(n), .</a:t>
            </a:r>
            <a:r>
              <a:rPr lang="en" altLang="ko-KR" dirty="0" err="1"/>
              <a:t>penup</a:t>
            </a:r>
            <a:r>
              <a:rPr lang="en" altLang="ko-KR" dirty="0"/>
              <a:t>(), …</a:t>
            </a:r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963386" y="767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8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</a:t>
            </a:r>
            <a:r>
              <a:rPr lang="en-US" altLang="ko-KR" dirty="0"/>
              <a:t> turtle method</a:t>
            </a:r>
            <a:r>
              <a:rPr lang="ko-KR" altLang="en-US" dirty="0"/>
              <a:t>의 기능을 설명하시오</a:t>
            </a:r>
            <a:endParaRPr lang="en-US" altLang="ko-KR" dirty="0"/>
          </a:p>
          <a:p>
            <a:pPr lvl="1"/>
            <a:r>
              <a:rPr lang="en-US" altLang="ko-KR" dirty="0"/>
              <a:t>forward(50)</a:t>
            </a:r>
          </a:p>
          <a:p>
            <a:pPr lvl="1"/>
            <a:r>
              <a:rPr lang="en-US" altLang="ko-KR" dirty="0" err="1"/>
              <a:t>pendown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/>
              <a:t>color</a:t>
            </a:r>
            <a:r>
              <a:rPr lang="en-US" altLang="ko-KR" smtClean="0"/>
              <a:t>(‘blue’)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1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_01_02</a:t>
            </a:r>
            <a:r>
              <a:rPr lang="ko-KR" altLang="en-US" dirty="0"/>
              <a:t> </a:t>
            </a:r>
            <a:r>
              <a:rPr lang="en-US" altLang="ko-KR" dirty="0"/>
              <a:t>turtle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r>
              <a:rPr lang="ko-KR" altLang="en-US" dirty="0"/>
              <a:t> 활용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47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Turtle method</a:t>
            </a:r>
            <a:r>
              <a:rPr lang="ko-KR" altLang="en-US" dirty="0"/>
              <a:t> 이해하기</a:t>
            </a:r>
          </a:p>
          <a:p>
            <a:r>
              <a:rPr lang="en-US" altLang="ko-KR" dirty="0"/>
              <a:t>Turtle </a:t>
            </a:r>
            <a:r>
              <a:rPr lang="ko-KR" altLang="en-US" dirty="0"/>
              <a:t>명령어 활용하기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2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161921"/>
              </p:ext>
            </p:extLst>
          </p:nvPr>
        </p:nvGraphicFramePr>
        <p:xfrm>
          <a:off x="304800" y="1381432"/>
          <a:ext cx="8390889" cy="496780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37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7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89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0" spc="-10" dirty="0"/>
                        <a:t>forward(n)</a:t>
                      </a:r>
                      <a:endParaRPr sz="1400" b="0" dirty="0">
                        <a:latin typeface="Carlito"/>
                        <a:cs typeface="Carlito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0" spc="-15" dirty="0"/>
                        <a:t>Turtle을 </a:t>
                      </a:r>
                      <a:r>
                        <a:rPr sz="1400" b="0" dirty="0"/>
                        <a:t>앞으로</a:t>
                      </a:r>
                      <a:r>
                        <a:rPr sz="1400" b="0" spc="-245" dirty="0"/>
                        <a:t> </a:t>
                      </a:r>
                      <a:r>
                        <a:rPr sz="1400" b="0" dirty="0"/>
                        <a:t>n 만큼</a:t>
                      </a:r>
                      <a:endParaRPr sz="1400" b="0"/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b="0" dirty="0"/>
                        <a:t>이동시킴</a:t>
                      </a:r>
                      <a:endParaRPr sz="1400" b="0">
                        <a:latin typeface="UnDotum"/>
                        <a:cs typeface="UnDotum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0" spc="-5" dirty="0"/>
                        <a:t>begin_fill()</a:t>
                      </a:r>
                      <a:r>
                        <a:rPr sz="1400" b="0" spc="-35" dirty="0"/>
                        <a:t> </a:t>
                      </a:r>
                      <a:r>
                        <a:rPr sz="1400" b="0" dirty="0"/>
                        <a:t>...</a:t>
                      </a:r>
                      <a:endParaRPr sz="1400" b="0"/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0" spc="-5" dirty="0"/>
                        <a:t>end_fill()</a:t>
                      </a:r>
                      <a:endParaRPr sz="1400" b="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b="0" dirty="0"/>
                        <a:t>도형을</a:t>
                      </a:r>
                      <a:r>
                        <a:rPr sz="1400" b="0" spc="-130" dirty="0"/>
                        <a:t> </a:t>
                      </a:r>
                      <a:r>
                        <a:rPr sz="1400" b="0" dirty="0"/>
                        <a:t>현재</a:t>
                      </a:r>
                      <a:r>
                        <a:rPr sz="1400" b="0" spc="-120" dirty="0"/>
                        <a:t> </a:t>
                      </a:r>
                      <a:r>
                        <a:rPr sz="1400" b="0" dirty="0"/>
                        <a:t>색으로</a:t>
                      </a:r>
                      <a:r>
                        <a:rPr sz="1400" b="0" spc="-125" dirty="0"/>
                        <a:t> </a:t>
                      </a:r>
                      <a:r>
                        <a:rPr sz="1400" b="0" dirty="0"/>
                        <a:t>채움</a:t>
                      </a:r>
                      <a:endParaRPr sz="1400" b="0" dirty="0">
                        <a:latin typeface="UnDotum"/>
                        <a:cs typeface="UnDotum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9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/>
                        <a:t>left(n)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15" dirty="0"/>
                        <a:t>Turtle을</a:t>
                      </a:r>
                      <a:r>
                        <a:rPr sz="1400" spc="-105" dirty="0"/>
                        <a:t> </a:t>
                      </a:r>
                      <a:r>
                        <a:rPr sz="1400" dirty="0"/>
                        <a:t>왼쪽으로</a:t>
                      </a:r>
                      <a:endParaRPr sz="1400"/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/>
                        <a:t>n </a:t>
                      </a:r>
                      <a:r>
                        <a:rPr sz="1400" spc="5" dirty="0"/>
                        <a:t>도</a:t>
                      </a:r>
                      <a:r>
                        <a:rPr sz="1400" spc="-140" dirty="0"/>
                        <a:t> </a:t>
                      </a:r>
                      <a:r>
                        <a:rPr sz="1400" dirty="0"/>
                        <a:t>회전시킴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15" dirty="0"/>
                        <a:t>xcor()</a:t>
                      </a:r>
                      <a:endParaRPr sz="1400"/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/>
                        <a:t>ycor()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dirty="0"/>
                        <a:t>현재</a:t>
                      </a:r>
                      <a:r>
                        <a:rPr sz="1400" spc="-125" dirty="0"/>
                        <a:t> </a:t>
                      </a:r>
                      <a:r>
                        <a:rPr sz="1400" dirty="0"/>
                        <a:t>x와</a:t>
                      </a:r>
                      <a:r>
                        <a:rPr sz="1400" spc="-110" dirty="0"/>
                        <a:t> </a:t>
                      </a:r>
                      <a:r>
                        <a:rPr sz="1400" dirty="0"/>
                        <a:t>y좌표</a:t>
                      </a:r>
                      <a:r>
                        <a:rPr sz="1400" spc="-110" dirty="0"/>
                        <a:t> </a:t>
                      </a:r>
                      <a:r>
                        <a:rPr sz="1400" dirty="0"/>
                        <a:t>값을</a:t>
                      </a:r>
                      <a:r>
                        <a:rPr sz="1400" spc="-125" dirty="0"/>
                        <a:t> </a:t>
                      </a:r>
                      <a:r>
                        <a:rPr sz="1400" dirty="0"/>
                        <a:t>반환</a:t>
                      </a:r>
                      <a:endParaRPr sz="1400" dirty="0">
                        <a:latin typeface="UnDotum"/>
                        <a:cs typeface="UnDotum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9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/>
                        <a:t>right(n)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5" dirty="0"/>
                        <a:t>Turtle을</a:t>
                      </a:r>
                      <a:r>
                        <a:rPr sz="1400" spc="-110" dirty="0"/>
                        <a:t> </a:t>
                      </a:r>
                      <a:r>
                        <a:rPr sz="1400" dirty="0"/>
                        <a:t>오른쪽으로</a:t>
                      </a:r>
                      <a:endParaRPr sz="1400"/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/>
                        <a:t>n 도</a:t>
                      </a:r>
                      <a:r>
                        <a:rPr sz="1400" spc="-135" dirty="0"/>
                        <a:t> </a:t>
                      </a:r>
                      <a:r>
                        <a:rPr sz="1400" dirty="0"/>
                        <a:t>회전시킴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92075" marR="520700">
                        <a:lnSpc>
                          <a:spcPct val="100699"/>
                        </a:lnSpc>
                        <a:spcBef>
                          <a:spcPts val="260"/>
                        </a:spcBef>
                      </a:pPr>
                      <a:r>
                        <a:rPr sz="1400" spc="-5" dirty="0"/>
                        <a:t>s</a:t>
                      </a:r>
                      <a:r>
                        <a:rPr sz="1400" spc="-15" dirty="0"/>
                        <a:t>e</a:t>
                      </a:r>
                      <a:r>
                        <a:rPr sz="1400" dirty="0"/>
                        <a:t>tx</a:t>
                      </a:r>
                      <a:r>
                        <a:rPr sz="1400" spc="-10" dirty="0"/>
                        <a:t>(</a:t>
                      </a:r>
                      <a:r>
                        <a:rPr sz="1400" dirty="0"/>
                        <a:t>a)  </a:t>
                      </a:r>
                      <a:r>
                        <a:rPr sz="1400" spc="-5" dirty="0"/>
                        <a:t>s</a:t>
                      </a:r>
                      <a:r>
                        <a:rPr sz="1400" spc="-15" dirty="0"/>
                        <a:t>e</a:t>
                      </a:r>
                      <a:r>
                        <a:rPr sz="1400" dirty="0"/>
                        <a:t>t</a:t>
                      </a:r>
                      <a:r>
                        <a:rPr sz="1400" spc="-5" dirty="0"/>
                        <a:t>y</a:t>
                      </a:r>
                      <a:r>
                        <a:rPr sz="1400" spc="-10" dirty="0"/>
                        <a:t>(b)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/>
                        <a:t>X와</a:t>
                      </a:r>
                      <a:r>
                        <a:rPr sz="1400" spc="-125" dirty="0"/>
                        <a:t> </a:t>
                      </a:r>
                      <a:r>
                        <a:rPr sz="1400" dirty="0"/>
                        <a:t>y</a:t>
                      </a:r>
                      <a:r>
                        <a:rPr sz="1400" spc="-5" dirty="0"/>
                        <a:t> </a:t>
                      </a:r>
                      <a:r>
                        <a:rPr sz="1400" dirty="0"/>
                        <a:t>좌표로</a:t>
                      </a:r>
                      <a:r>
                        <a:rPr sz="1400" spc="-120" dirty="0"/>
                        <a:t> </a:t>
                      </a:r>
                      <a:r>
                        <a:rPr sz="1400" dirty="0"/>
                        <a:t>각각</a:t>
                      </a:r>
                      <a:r>
                        <a:rPr sz="1400" spc="-114" dirty="0"/>
                        <a:t> </a:t>
                      </a:r>
                      <a:r>
                        <a:rPr sz="1400" dirty="0"/>
                        <a:t>값을</a:t>
                      </a:r>
                      <a:r>
                        <a:rPr sz="1400" spc="-120" dirty="0"/>
                        <a:t> </a:t>
                      </a:r>
                      <a:r>
                        <a:rPr sz="1400" dirty="0"/>
                        <a:t>설정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9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0" dirty="0"/>
                        <a:t>pu() </a:t>
                      </a:r>
                      <a:r>
                        <a:rPr sz="1400" spc="-5" dirty="0"/>
                        <a:t>or</a:t>
                      </a:r>
                      <a:r>
                        <a:rPr sz="1400" dirty="0"/>
                        <a:t> </a:t>
                      </a:r>
                      <a:r>
                        <a:rPr sz="1400" spc="-10" dirty="0"/>
                        <a:t>penup()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91440" marR="753745">
                        <a:lnSpc>
                          <a:spcPct val="100699"/>
                        </a:lnSpc>
                        <a:spcBef>
                          <a:spcPts val="265"/>
                        </a:spcBef>
                      </a:pPr>
                      <a:r>
                        <a:rPr sz="1400" spc="-5" dirty="0"/>
                        <a:t>pen up  </a:t>
                      </a:r>
                      <a:r>
                        <a:rPr sz="1400" dirty="0"/>
                        <a:t>(그리기를</a:t>
                      </a:r>
                      <a:r>
                        <a:rPr sz="1400" spc="-200" dirty="0"/>
                        <a:t> </a:t>
                      </a:r>
                      <a:r>
                        <a:rPr sz="1400" dirty="0"/>
                        <a:t>멈춤)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/>
                        <a:t>goto(x,y)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dirty="0"/>
                        <a:t>주어진 </a:t>
                      </a:r>
                      <a:r>
                        <a:rPr sz="1400" spc="-5" dirty="0"/>
                        <a:t>(x,y) </a:t>
                      </a:r>
                      <a:r>
                        <a:rPr sz="1400" dirty="0"/>
                        <a:t>좌표로</a:t>
                      </a:r>
                      <a:r>
                        <a:rPr sz="1400" spc="-240" dirty="0"/>
                        <a:t> </a:t>
                      </a:r>
                      <a:r>
                        <a:rPr sz="1400" dirty="0"/>
                        <a:t>이동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93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0" dirty="0"/>
                        <a:t>pd() </a:t>
                      </a:r>
                      <a:r>
                        <a:rPr sz="1400" spc="-5" dirty="0"/>
                        <a:t>or</a:t>
                      </a:r>
                      <a:r>
                        <a:rPr sz="1400" spc="-20" dirty="0"/>
                        <a:t> </a:t>
                      </a:r>
                      <a:r>
                        <a:rPr sz="1400" spc="-5" dirty="0"/>
                        <a:t>pendown()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91440" marR="753745">
                        <a:lnSpc>
                          <a:spcPct val="100699"/>
                        </a:lnSpc>
                        <a:spcBef>
                          <a:spcPts val="265"/>
                        </a:spcBef>
                      </a:pPr>
                      <a:r>
                        <a:rPr sz="1400" spc="-5" dirty="0"/>
                        <a:t>pen down  </a:t>
                      </a:r>
                      <a:r>
                        <a:rPr sz="1400" dirty="0"/>
                        <a:t>(그리기를</a:t>
                      </a:r>
                      <a:r>
                        <a:rPr sz="1400" spc="-200" dirty="0"/>
                        <a:t> </a:t>
                      </a:r>
                      <a:r>
                        <a:rPr sz="1400" dirty="0"/>
                        <a:t>시작)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5" dirty="0"/>
                        <a:t>write( </a:t>
                      </a:r>
                      <a:r>
                        <a:rPr sz="1400" dirty="0"/>
                        <a:t>...</a:t>
                      </a:r>
                      <a:r>
                        <a:rPr sz="1400" spc="-55" dirty="0"/>
                        <a:t> </a:t>
                      </a:r>
                      <a:r>
                        <a:rPr sz="1400" dirty="0"/>
                        <a:t>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92075" marR="142240">
                        <a:lnSpc>
                          <a:spcPct val="100699"/>
                        </a:lnSpc>
                        <a:spcBef>
                          <a:spcPts val="265"/>
                        </a:spcBef>
                      </a:pPr>
                      <a:r>
                        <a:rPr sz="1400" spc="-5" dirty="0"/>
                        <a:t>write("Hello",False,align="center",font=("Times  ",20,"bold"))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0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/>
                        <a:t>color(c)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/>
                        <a:t>현재 색을</a:t>
                      </a:r>
                      <a:r>
                        <a:rPr sz="1400" spc="-240" dirty="0"/>
                        <a:t> </a:t>
                      </a:r>
                      <a:r>
                        <a:rPr sz="1400" dirty="0"/>
                        <a:t>설정함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/>
                        <a:t>circle(r)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/>
                        <a:t>반지름이</a:t>
                      </a:r>
                      <a:r>
                        <a:rPr sz="1400" spc="-125" dirty="0"/>
                        <a:t> </a:t>
                      </a:r>
                      <a:r>
                        <a:rPr sz="1400" dirty="0"/>
                        <a:t>r인</a:t>
                      </a:r>
                      <a:r>
                        <a:rPr sz="1400" spc="-120" dirty="0"/>
                        <a:t> </a:t>
                      </a:r>
                      <a:r>
                        <a:rPr sz="1400" dirty="0"/>
                        <a:t>원을</a:t>
                      </a:r>
                      <a:r>
                        <a:rPr sz="1400" spc="-120" dirty="0"/>
                        <a:t> </a:t>
                      </a:r>
                      <a:r>
                        <a:rPr sz="1400" dirty="0"/>
                        <a:t>그림</a:t>
                      </a:r>
                      <a:endParaRPr sz="1400"/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5" dirty="0"/>
                        <a:t>circle(50,180)</a:t>
                      </a:r>
                      <a:r>
                        <a:rPr sz="1400" spc="15" dirty="0"/>
                        <a:t> </a:t>
                      </a:r>
                      <a:r>
                        <a:rPr sz="1400" dirty="0"/>
                        <a:t># 호를</a:t>
                      </a:r>
                      <a:r>
                        <a:rPr sz="1400" spc="-125" dirty="0"/>
                        <a:t> </a:t>
                      </a:r>
                      <a:r>
                        <a:rPr sz="1400" dirty="0"/>
                        <a:t>그릴</a:t>
                      </a:r>
                      <a:r>
                        <a:rPr sz="1400" spc="-120" dirty="0"/>
                        <a:t> </a:t>
                      </a:r>
                      <a:r>
                        <a:rPr sz="1400" dirty="0"/>
                        <a:t>때는</a:t>
                      </a:r>
                      <a:r>
                        <a:rPr sz="1400" spc="-110" dirty="0"/>
                        <a:t> </a:t>
                      </a:r>
                      <a:r>
                        <a:rPr sz="1400" spc="-10" dirty="0"/>
                        <a:t>circle을</a:t>
                      </a:r>
                      <a:r>
                        <a:rPr sz="1400" spc="-114" dirty="0"/>
                        <a:t> </a:t>
                      </a:r>
                      <a:r>
                        <a:rPr sz="1400" dirty="0"/>
                        <a:t>활용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/>
                        <a:t>width(n)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/>
                        <a:t>펜의 굵기를</a:t>
                      </a:r>
                      <a:r>
                        <a:rPr sz="1400" spc="-250" dirty="0"/>
                        <a:t> </a:t>
                      </a:r>
                      <a:r>
                        <a:rPr sz="1400" dirty="0"/>
                        <a:t>결정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10" dirty="0"/>
                        <a:t>ht()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15" dirty="0"/>
                        <a:t>Turtle을</a:t>
                      </a:r>
                      <a:r>
                        <a:rPr sz="1400" spc="-105" dirty="0"/>
                        <a:t> </a:t>
                      </a:r>
                      <a:r>
                        <a:rPr sz="1400" dirty="0"/>
                        <a:t>숨김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894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/>
                        <a:t>speed('fastest')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/>
                        <a:t>빠르게 처리하기</a:t>
                      </a:r>
                      <a:r>
                        <a:rPr sz="1400" spc="-254" dirty="0"/>
                        <a:t> </a:t>
                      </a:r>
                      <a:r>
                        <a:rPr sz="1400" dirty="0"/>
                        <a:t>위함</a:t>
                      </a:r>
                      <a:endParaRPr sz="1400">
                        <a:latin typeface="UnDotum"/>
                        <a:cs typeface="UnDotum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" dirty="0"/>
                        <a:t>done()</a:t>
                      </a:r>
                      <a:endParaRPr sz="1400">
                        <a:latin typeface="Carlito"/>
                        <a:cs typeface="Carlito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92075" marR="1206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dirty="0"/>
                        <a:t>프로그래밍</a:t>
                      </a:r>
                      <a:r>
                        <a:rPr sz="1400" spc="-140" dirty="0"/>
                        <a:t> </a:t>
                      </a:r>
                      <a:r>
                        <a:rPr sz="1400" dirty="0"/>
                        <a:t>종료</a:t>
                      </a:r>
                      <a:r>
                        <a:rPr sz="1400" spc="-114" dirty="0"/>
                        <a:t> </a:t>
                      </a:r>
                      <a:r>
                        <a:rPr sz="1400" dirty="0"/>
                        <a:t>되었을</a:t>
                      </a:r>
                      <a:r>
                        <a:rPr sz="1400" spc="-125" dirty="0"/>
                        <a:t> </a:t>
                      </a:r>
                      <a:r>
                        <a:rPr sz="1400" dirty="0"/>
                        <a:t>때,</a:t>
                      </a:r>
                      <a:r>
                        <a:rPr sz="1400" spc="-15" dirty="0"/>
                        <a:t> </a:t>
                      </a:r>
                      <a:r>
                        <a:rPr sz="1400" dirty="0"/>
                        <a:t>항상</a:t>
                      </a:r>
                      <a:r>
                        <a:rPr sz="1400" spc="-125" dirty="0"/>
                        <a:t> </a:t>
                      </a:r>
                      <a:r>
                        <a:rPr sz="1400" dirty="0"/>
                        <a:t>프로그래밍  의</a:t>
                      </a:r>
                      <a:r>
                        <a:rPr sz="1400" spc="-114" dirty="0"/>
                        <a:t> </a:t>
                      </a:r>
                      <a:r>
                        <a:rPr sz="1400" dirty="0"/>
                        <a:t>마지막</a:t>
                      </a:r>
                      <a:r>
                        <a:rPr sz="1400" spc="-120" dirty="0"/>
                        <a:t> </a:t>
                      </a:r>
                      <a:r>
                        <a:rPr sz="1400" dirty="0"/>
                        <a:t>줄에</a:t>
                      </a:r>
                      <a:r>
                        <a:rPr sz="1400" spc="-120" dirty="0"/>
                        <a:t> </a:t>
                      </a:r>
                      <a:r>
                        <a:rPr sz="1400" dirty="0"/>
                        <a:t>위치해야</a:t>
                      </a:r>
                      <a:r>
                        <a:rPr sz="1400" spc="-125" dirty="0"/>
                        <a:t> </a:t>
                      </a:r>
                      <a:r>
                        <a:rPr sz="1400" dirty="0"/>
                        <a:t>함</a:t>
                      </a:r>
                      <a:endParaRPr sz="1400" dirty="0">
                        <a:latin typeface="UnDotum"/>
                        <a:cs typeface="UnDotum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D9220084-5579-094C-9890-2FBD0FE0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en-US" altLang="ko-KR" dirty="0"/>
              <a:t>Turtle methods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5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3701" y="1568958"/>
            <a:ext cx="2796540" cy="2941320"/>
          </a:xfrm>
          <a:custGeom>
            <a:avLst/>
            <a:gdLst/>
            <a:ahLst/>
            <a:cxnLst/>
            <a:rect l="l" t="t" r="r" b="b"/>
            <a:pathLst>
              <a:path w="2796540" h="2941320">
                <a:moveTo>
                  <a:pt x="0" y="335533"/>
                </a:moveTo>
                <a:lnTo>
                  <a:pt x="3638" y="285955"/>
                </a:lnTo>
                <a:lnTo>
                  <a:pt x="14207" y="238633"/>
                </a:lnTo>
                <a:lnTo>
                  <a:pt x="31189" y="194088"/>
                </a:lnTo>
                <a:lnTo>
                  <a:pt x="54063" y="152839"/>
                </a:lnTo>
                <a:lnTo>
                  <a:pt x="82311" y="115406"/>
                </a:lnTo>
                <a:lnTo>
                  <a:pt x="115414" y="82306"/>
                </a:lnTo>
                <a:lnTo>
                  <a:pt x="152852" y="54060"/>
                </a:lnTo>
                <a:lnTo>
                  <a:pt x="194108" y="31188"/>
                </a:lnTo>
                <a:lnTo>
                  <a:pt x="238661" y="14207"/>
                </a:lnTo>
                <a:lnTo>
                  <a:pt x="285993" y="3638"/>
                </a:lnTo>
                <a:lnTo>
                  <a:pt x="335584" y="0"/>
                </a:lnTo>
                <a:lnTo>
                  <a:pt x="2461006" y="0"/>
                </a:lnTo>
                <a:lnTo>
                  <a:pt x="2510584" y="3638"/>
                </a:lnTo>
                <a:lnTo>
                  <a:pt x="2557906" y="14207"/>
                </a:lnTo>
                <a:lnTo>
                  <a:pt x="2602451" y="31188"/>
                </a:lnTo>
                <a:lnTo>
                  <a:pt x="2643700" y="54060"/>
                </a:lnTo>
                <a:lnTo>
                  <a:pt x="2681133" y="82306"/>
                </a:lnTo>
                <a:lnTo>
                  <a:pt x="2714233" y="115406"/>
                </a:lnTo>
                <a:lnTo>
                  <a:pt x="2742479" y="152839"/>
                </a:lnTo>
                <a:lnTo>
                  <a:pt x="2765351" y="194088"/>
                </a:lnTo>
                <a:lnTo>
                  <a:pt x="2782332" y="238633"/>
                </a:lnTo>
                <a:lnTo>
                  <a:pt x="2792901" y="285955"/>
                </a:lnTo>
                <a:lnTo>
                  <a:pt x="2796540" y="335533"/>
                </a:lnTo>
                <a:lnTo>
                  <a:pt x="2796540" y="2605785"/>
                </a:lnTo>
                <a:lnTo>
                  <a:pt x="2792901" y="2655364"/>
                </a:lnTo>
                <a:lnTo>
                  <a:pt x="2782332" y="2702686"/>
                </a:lnTo>
                <a:lnTo>
                  <a:pt x="2765351" y="2747231"/>
                </a:lnTo>
                <a:lnTo>
                  <a:pt x="2742479" y="2788480"/>
                </a:lnTo>
                <a:lnTo>
                  <a:pt x="2714233" y="2825913"/>
                </a:lnTo>
                <a:lnTo>
                  <a:pt x="2681133" y="2859013"/>
                </a:lnTo>
                <a:lnTo>
                  <a:pt x="2643700" y="2887259"/>
                </a:lnTo>
                <a:lnTo>
                  <a:pt x="2602451" y="2910131"/>
                </a:lnTo>
                <a:lnTo>
                  <a:pt x="2557906" y="2927112"/>
                </a:lnTo>
                <a:lnTo>
                  <a:pt x="2510584" y="2937681"/>
                </a:lnTo>
                <a:lnTo>
                  <a:pt x="2461006" y="2941319"/>
                </a:lnTo>
                <a:lnTo>
                  <a:pt x="335584" y="2941319"/>
                </a:lnTo>
                <a:lnTo>
                  <a:pt x="285993" y="2937681"/>
                </a:lnTo>
                <a:lnTo>
                  <a:pt x="238661" y="2927112"/>
                </a:lnTo>
                <a:lnTo>
                  <a:pt x="194108" y="2910131"/>
                </a:lnTo>
                <a:lnTo>
                  <a:pt x="152852" y="2887259"/>
                </a:lnTo>
                <a:lnTo>
                  <a:pt x="115414" y="2859013"/>
                </a:lnTo>
                <a:lnTo>
                  <a:pt x="82311" y="2825913"/>
                </a:lnTo>
                <a:lnTo>
                  <a:pt x="54063" y="2788480"/>
                </a:lnTo>
                <a:lnTo>
                  <a:pt x="31189" y="2747231"/>
                </a:lnTo>
                <a:lnTo>
                  <a:pt x="14207" y="2702686"/>
                </a:lnTo>
                <a:lnTo>
                  <a:pt x="3638" y="2655364"/>
                </a:lnTo>
                <a:lnTo>
                  <a:pt x="0" y="2605785"/>
                </a:lnTo>
                <a:lnTo>
                  <a:pt x="0" y="335533"/>
                </a:lnTo>
                <a:close/>
              </a:path>
            </a:pathLst>
          </a:custGeom>
          <a:ln w="19812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4819" y="1710639"/>
            <a:ext cx="2868981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cs typeface="UnDotum"/>
              </a:rPr>
              <a:t>## </a:t>
            </a:r>
            <a:r>
              <a:rPr sz="1600" spc="50" dirty="0">
                <a:cs typeface="UnDotum"/>
              </a:rPr>
              <a:t>draw </a:t>
            </a:r>
            <a:r>
              <a:rPr sz="1600" spc="-25" dirty="0">
                <a:cs typeface="UnDotum"/>
              </a:rPr>
              <a:t>star</a:t>
            </a:r>
            <a:r>
              <a:rPr sz="1600" spc="165" dirty="0">
                <a:cs typeface="UnDotum"/>
              </a:rPr>
              <a:t> </a:t>
            </a:r>
            <a:r>
              <a:rPr sz="1600" spc="-10" dirty="0">
                <a:cs typeface="UnDotum"/>
              </a:rPr>
              <a:t>shape</a:t>
            </a:r>
            <a:endParaRPr sz="1600" dirty="0">
              <a:cs typeface="UnDotum"/>
            </a:endParaRPr>
          </a:p>
          <a:p>
            <a:pPr marL="12700" marR="504190">
              <a:lnSpc>
                <a:spcPct val="200000"/>
              </a:lnSpc>
              <a:spcBef>
                <a:spcPts val="5"/>
              </a:spcBef>
            </a:pPr>
            <a:r>
              <a:rPr sz="1600" spc="65" dirty="0">
                <a:cs typeface="UnDotum"/>
              </a:rPr>
              <a:t>import </a:t>
            </a:r>
            <a:r>
              <a:rPr sz="1600" spc="35" dirty="0">
                <a:cs typeface="UnDotum"/>
              </a:rPr>
              <a:t>turtle  </a:t>
            </a:r>
            <a:r>
              <a:rPr lang="en-US" sz="1600" spc="35" dirty="0">
                <a:cs typeface="UnDotum"/>
              </a:rPr>
              <a:t/>
            </a:r>
            <a:br>
              <a:rPr lang="en-US" sz="1600" spc="35" dirty="0">
                <a:cs typeface="UnDotum"/>
              </a:rPr>
            </a:br>
            <a:r>
              <a:rPr sz="1600" spc="50" dirty="0">
                <a:cs typeface="UnDotum"/>
              </a:rPr>
              <a:t>for </a:t>
            </a:r>
            <a:r>
              <a:rPr sz="1600" spc="5" dirty="0">
                <a:cs typeface="UnDotum"/>
              </a:rPr>
              <a:t>i </a:t>
            </a:r>
            <a:r>
              <a:rPr sz="1600" spc="30" dirty="0">
                <a:cs typeface="UnDotum"/>
              </a:rPr>
              <a:t>in</a:t>
            </a:r>
            <a:r>
              <a:rPr sz="1600" spc="150" dirty="0">
                <a:cs typeface="UnDotum"/>
              </a:rPr>
              <a:t> </a:t>
            </a:r>
            <a:r>
              <a:rPr sz="1600" dirty="0">
                <a:cs typeface="UnDotum"/>
              </a:rPr>
              <a:t>range(5):</a:t>
            </a:r>
          </a:p>
          <a:p>
            <a:pPr marL="297180">
              <a:lnSpc>
                <a:spcPct val="100000"/>
              </a:lnSpc>
            </a:pPr>
            <a:r>
              <a:rPr sz="1600" spc="15" dirty="0">
                <a:cs typeface="UnDotum"/>
              </a:rPr>
              <a:t>turtle.forward(200)</a:t>
            </a:r>
            <a:endParaRPr sz="1600" dirty="0">
              <a:cs typeface="UnDotum"/>
            </a:endParaRPr>
          </a:p>
          <a:p>
            <a:pPr marL="297180">
              <a:lnSpc>
                <a:spcPct val="100000"/>
              </a:lnSpc>
            </a:pPr>
            <a:r>
              <a:rPr sz="1600" spc="10" dirty="0">
                <a:cs typeface="UnDotum"/>
              </a:rPr>
              <a:t>turtle.right(144)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25" dirty="0">
                <a:cs typeface="UnDotum"/>
              </a:rPr>
              <a:t>turtle.done()</a:t>
            </a:r>
            <a:endParaRPr sz="1600" dirty="0">
              <a:cs typeface="UnDot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34918" y="1917889"/>
            <a:ext cx="3681981" cy="3643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1D90C05-AACB-1143-833A-A8346D737183}"/>
              </a:ext>
            </a:extLst>
          </p:cNvPr>
          <p:cNvSpPr txBox="1">
            <a:spLocks/>
          </p:cNvSpPr>
          <p:nvPr/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선으로 별 모양 그리기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1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63701" y="1568958"/>
            <a:ext cx="2940050" cy="3240405"/>
          </a:xfrm>
          <a:custGeom>
            <a:avLst/>
            <a:gdLst/>
            <a:ahLst/>
            <a:cxnLst/>
            <a:rect l="l" t="t" r="r" b="b"/>
            <a:pathLst>
              <a:path w="2940050" h="3240404">
                <a:moveTo>
                  <a:pt x="0" y="352805"/>
                </a:moveTo>
                <a:lnTo>
                  <a:pt x="3220" y="304938"/>
                </a:lnTo>
                <a:lnTo>
                  <a:pt x="12601" y="259027"/>
                </a:lnTo>
                <a:lnTo>
                  <a:pt x="27722" y="215491"/>
                </a:lnTo>
                <a:lnTo>
                  <a:pt x="48163" y="174751"/>
                </a:lnTo>
                <a:lnTo>
                  <a:pt x="73503" y="137230"/>
                </a:lnTo>
                <a:lnTo>
                  <a:pt x="103324" y="103346"/>
                </a:lnTo>
                <a:lnTo>
                  <a:pt x="137203" y="73521"/>
                </a:lnTo>
                <a:lnTo>
                  <a:pt x="174721" y="48175"/>
                </a:lnTo>
                <a:lnTo>
                  <a:pt x="215459" y="27729"/>
                </a:lnTo>
                <a:lnTo>
                  <a:pt x="258994" y="12604"/>
                </a:lnTo>
                <a:lnTo>
                  <a:pt x="304908" y="3221"/>
                </a:lnTo>
                <a:lnTo>
                  <a:pt x="352780" y="0"/>
                </a:lnTo>
                <a:lnTo>
                  <a:pt x="2586990" y="0"/>
                </a:lnTo>
                <a:lnTo>
                  <a:pt x="2634857" y="3221"/>
                </a:lnTo>
                <a:lnTo>
                  <a:pt x="2680768" y="12604"/>
                </a:lnTo>
                <a:lnTo>
                  <a:pt x="2724304" y="27729"/>
                </a:lnTo>
                <a:lnTo>
                  <a:pt x="2765044" y="48175"/>
                </a:lnTo>
                <a:lnTo>
                  <a:pt x="2802565" y="73521"/>
                </a:lnTo>
                <a:lnTo>
                  <a:pt x="2836449" y="103346"/>
                </a:lnTo>
                <a:lnTo>
                  <a:pt x="2866274" y="137230"/>
                </a:lnTo>
                <a:lnTo>
                  <a:pt x="2891620" y="174751"/>
                </a:lnTo>
                <a:lnTo>
                  <a:pt x="2912066" y="215491"/>
                </a:lnTo>
                <a:lnTo>
                  <a:pt x="2927191" y="259027"/>
                </a:lnTo>
                <a:lnTo>
                  <a:pt x="2936574" y="304938"/>
                </a:lnTo>
                <a:lnTo>
                  <a:pt x="2939796" y="352805"/>
                </a:lnTo>
                <a:lnTo>
                  <a:pt x="2939796" y="2887217"/>
                </a:lnTo>
                <a:lnTo>
                  <a:pt x="2936574" y="2935085"/>
                </a:lnTo>
                <a:lnTo>
                  <a:pt x="2927191" y="2980996"/>
                </a:lnTo>
                <a:lnTo>
                  <a:pt x="2912066" y="3024532"/>
                </a:lnTo>
                <a:lnTo>
                  <a:pt x="2891620" y="3065271"/>
                </a:lnTo>
                <a:lnTo>
                  <a:pt x="2866274" y="3102793"/>
                </a:lnTo>
                <a:lnTo>
                  <a:pt x="2836449" y="3136677"/>
                </a:lnTo>
                <a:lnTo>
                  <a:pt x="2802565" y="3166502"/>
                </a:lnTo>
                <a:lnTo>
                  <a:pt x="2765044" y="3191848"/>
                </a:lnTo>
                <a:lnTo>
                  <a:pt x="2724304" y="3212294"/>
                </a:lnTo>
                <a:lnTo>
                  <a:pt x="2680768" y="3227419"/>
                </a:lnTo>
                <a:lnTo>
                  <a:pt x="2634857" y="3236802"/>
                </a:lnTo>
                <a:lnTo>
                  <a:pt x="2586990" y="3240023"/>
                </a:lnTo>
                <a:lnTo>
                  <a:pt x="352780" y="3240023"/>
                </a:lnTo>
                <a:lnTo>
                  <a:pt x="304908" y="3236802"/>
                </a:lnTo>
                <a:lnTo>
                  <a:pt x="258994" y="3227419"/>
                </a:lnTo>
                <a:lnTo>
                  <a:pt x="215459" y="3212294"/>
                </a:lnTo>
                <a:lnTo>
                  <a:pt x="174721" y="3191848"/>
                </a:lnTo>
                <a:lnTo>
                  <a:pt x="137203" y="3166502"/>
                </a:lnTo>
                <a:lnTo>
                  <a:pt x="103324" y="3136677"/>
                </a:lnTo>
                <a:lnTo>
                  <a:pt x="73503" y="3102793"/>
                </a:lnTo>
                <a:lnTo>
                  <a:pt x="48163" y="3065272"/>
                </a:lnTo>
                <a:lnTo>
                  <a:pt x="27722" y="3024532"/>
                </a:lnTo>
                <a:lnTo>
                  <a:pt x="12601" y="2980996"/>
                </a:lnTo>
                <a:lnTo>
                  <a:pt x="3220" y="2935085"/>
                </a:lnTo>
                <a:lnTo>
                  <a:pt x="0" y="2887217"/>
                </a:lnTo>
                <a:lnTo>
                  <a:pt x="0" y="352805"/>
                </a:lnTo>
                <a:close/>
              </a:path>
            </a:pathLst>
          </a:custGeom>
          <a:ln w="19812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3036" y="1788667"/>
            <a:ext cx="2353564" cy="2708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cs typeface="UnDotum"/>
              </a:rPr>
              <a:t>import</a:t>
            </a:r>
            <a:r>
              <a:rPr sz="1600" spc="75" dirty="0">
                <a:cs typeface="UnDotum"/>
              </a:rPr>
              <a:t> </a:t>
            </a:r>
            <a:r>
              <a:rPr sz="1600" spc="35" dirty="0">
                <a:cs typeface="UnDotum"/>
              </a:rPr>
              <a:t>turtle</a:t>
            </a:r>
            <a:endParaRPr sz="1600" dirty="0">
              <a:cs typeface="UnDotum"/>
            </a:endParaRPr>
          </a:p>
          <a:p>
            <a:pPr marL="12700" marR="5080">
              <a:lnSpc>
                <a:spcPct val="200000"/>
              </a:lnSpc>
            </a:pPr>
            <a:r>
              <a:rPr sz="1600" spc="35" dirty="0">
                <a:cs typeface="UnDotum"/>
              </a:rPr>
              <a:t>t </a:t>
            </a:r>
            <a:r>
              <a:rPr sz="1600" spc="155" dirty="0">
                <a:cs typeface="UnDotum"/>
              </a:rPr>
              <a:t>=</a:t>
            </a:r>
            <a:r>
              <a:rPr sz="1600" spc="85" dirty="0">
                <a:cs typeface="UnDotum"/>
              </a:rPr>
              <a:t> </a:t>
            </a:r>
            <a:r>
              <a:rPr sz="1600" spc="5" dirty="0">
                <a:cs typeface="UnDotum"/>
              </a:rPr>
              <a:t>turtle.Pen()  </a:t>
            </a:r>
            <a:r>
              <a:rPr sz="1600" dirty="0">
                <a:cs typeface="UnDotum"/>
              </a:rPr>
              <a:t>t.color("blue")  </a:t>
            </a:r>
            <a:r>
              <a:rPr sz="1600" spc="10" dirty="0">
                <a:cs typeface="UnDotum"/>
              </a:rPr>
              <a:t>t.begin_fill()</a:t>
            </a:r>
            <a:endParaRPr sz="1600" dirty="0">
              <a:cs typeface="UnDotum"/>
            </a:endParaRPr>
          </a:p>
          <a:p>
            <a:pPr marL="12700" marR="426084">
              <a:lnSpc>
                <a:spcPct val="100000"/>
              </a:lnSpc>
              <a:spcBef>
                <a:spcPts val="5"/>
              </a:spcBef>
            </a:pPr>
            <a:r>
              <a:rPr sz="1600" spc="-40" dirty="0">
                <a:cs typeface="UnDotum"/>
              </a:rPr>
              <a:t>t.c</a:t>
            </a:r>
            <a:r>
              <a:rPr sz="1600" spc="25" dirty="0">
                <a:cs typeface="UnDotum"/>
              </a:rPr>
              <a:t>i</a:t>
            </a:r>
            <a:r>
              <a:rPr sz="1600" spc="5" dirty="0">
                <a:cs typeface="UnDotum"/>
              </a:rPr>
              <a:t>r</a:t>
            </a:r>
            <a:r>
              <a:rPr sz="1600" spc="-5" dirty="0">
                <a:cs typeface="UnDotum"/>
              </a:rPr>
              <a:t>cle</a:t>
            </a:r>
            <a:r>
              <a:rPr sz="1600" spc="5" dirty="0">
                <a:cs typeface="UnDotum"/>
              </a:rPr>
              <a:t>(</a:t>
            </a:r>
            <a:r>
              <a:rPr sz="1600" spc="-85" dirty="0">
                <a:cs typeface="UnDotum"/>
              </a:rPr>
              <a:t>5</a:t>
            </a:r>
            <a:r>
              <a:rPr sz="1600" spc="-95" dirty="0">
                <a:cs typeface="UnDotum"/>
              </a:rPr>
              <a:t>0</a:t>
            </a:r>
            <a:r>
              <a:rPr sz="1600" spc="5" dirty="0">
                <a:cs typeface="UnDotum"/>
              </a:rPr>
              <a:t>)  </a:t>
            </a:r>
            <a:r>
              <a:rPr sz="1600" dirty="0">
                <a:cs typeface="UnDotum"/>
              </a:rPr>
              <a:t>t.end_fill()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25" dirty="0">
                <a:cs typeface="UnDotum"/>
              </a:rPr>
              <a:t>turtle.done()</a:t>
            </a:r>
            <a:endParaRPr sz="1600" dirty="0">
              <a:cs typeface="UnDot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38371" y="2081783"/>
            <a:ext cx="4507991" cy="397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4A1DAF6-3D33-5249-99BC-B1EADFF9D818}"/>
              </a:ext>
            </a:extLst>
          </p:cNvPr>
          <p:cNvSpPr txBox="1">
            <a:spLocks/>
          </p:cNvSpPr>
          <p:nvPr/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색상있는</a:t>
            </a:r>
            <a:r>
              <a:rPr lang="ko-KR" altLang="en-US" dirty="0"/>
              <a:t> 원 그리기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936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18744" y="2017776"/>
            <a:ext cx="3442970" cy="3307079"/>
          </a:xfrm>
          <a:custGeom>
            <a:avLst/>
            <a:gdLst/>
            <a:ahLst/>
            <a:cxnLst/>
            <a:rect l="l" t="t" r="r" b="b"/>
            <a:pathLst>
              <a:path w="3442970" h="3307079">
                <a:moveTo>
                  <a:pt x="0" y="1653540"/>
                </a:moveTo>
                <a:lnTo>
                  <a:pt x="684" y="1606459"/>
                </a:lnTo>
                <a:lnTo>
                  <a:pt x="2724" y="1559705"/>
                </a:lnTo>
                <a:lnTo>
                  <a:pt x="6103" y="1513294"/>
                </a:lnTo>
                <a:lnTo>
                  <a:pt x="10802" y="1467244"/>
                </a:lnTo>
                <a:lnTo>
                  <a:pt x="16802" y="1421572"/>
                </a:lnTo>
                <a:lnTo>
                  <a:pt x="24087" y="1376296"/>
                </a:lnTo>
                <a:lnTo>
                  <a:pt x="32637" y="1331433"/>
                </a:lnTo>
                <a:lnTo>
                  <a:pt x="42434" y="1287001"/>
                </a:lnTo>
                <a:lnTo>
                  <a:pt x="53460" y="1243017"/>
                </a:lnTo>
                <a:lnTo>
                  <a:pt x="65698" y="1199499"/>
                </a:lnTo>
                <a:lnTo>
                  <a:pt x="79128" y="1156463"/>
                </a:lnTo>
                <a:lnTo>
                  <a:pt x="93733" y="1113928"/>
                </a:lnTo>
                <a:lnTo>
                  <a:pt x="109495" y="1071910"/>
                </a:lnTo>
                <a:lnTo>
                  <a:pt x="126395" y="1030428"/>
                </a:lnTo>
                <a:lnTo>
                  <a:pt x="144415" y="989499"/>
                </a:lnTo>
                <a:lnTo>
                  <a:pt x="163538" y="949140"/>
                </a:lnTo>
                <a:lnTo>
                  <a:pt x="183744" y="909369"/>
                </a:lnTo>
                <a:lnTo>
                  <a:pt x="205017" y="870202"/>
                </a:lnTo>
                <a:lnTo>
                  <a:pt x="227336" y="831659"/>
                </a:lnTo>
                <a:lnTo>
                  <a:pt x="250686" y="793755"/>
                </a:lnTo>
                <a:lnTo>
                  <a:pt x="275046" y="756508"/>
                </a:lnTo>
                <a:lnTo>
                  <a:pt x="300400" y="719937"/>
                </a:lnTo>
                <a:lnTo>
                  <a:pt x="326728" y="684058"/>
                </a:lnTo>
                <a:lnTo>
                  <a:pt x="354014" y="648888"/>
                </a:lnTo>
                <a:lnTo>
                  <a:pt x="382238" y="614446"/>
                </a:lnTo>
                <a:lnTo>
                  <a:pt x="411383" y="580748"/>
                </a:lnTo>
                <a:lnTo>
                  <a:pt x="441430" y="547813"/>
                </a:lnTo>
                <a:lnTo>
                  <a:pt x="472361" y="515657"/>
                </a:lnTo>
                <a:lnTo>
                  <a:pt x="504158" y="484298"/>
                </a:lnTo>
                <a:lnTo>
                  <a:pt x="536803" y="453754"/>
                </a:lnTo>
                <a:lnTo>
                  <a:pt x="570277" y="424041"/>
                </a:lnTo>
                <a:lnTo>
                  <a:pt x="604564" y="395178"/>
                </a:lnTo>
                <a:lnTo>
                  <a:pt x="639643" y="367181"/>
                </a:lnTo>
                <a:lnTo>
                  <a:pt x="675498" y="340069"/>
                </a:lnTo>
                <a:lnTo>
                  <a:pt x="712110" y="313858"/>
                </a:lnTo>
                <a:lnTo>
                  <a:pt x="749460" y="288567"/>
                </a:lnTo>
                <a:lnTo>
                  <a:pt x="787532" y="264212"/>
                </a:lnTo>
                <a:lnTo>
                  <a:pt x="826306" y="240811"/>
                </a:lnTo>
                <a:lnTo>
                  <a:pt x="865764" y="218382"/>
                </a:lnTo>
                <a:lnTo>
                  <a:pt x="905889" y="196941"/>
                </a:lnTo>
                <a:lnTo>
                  <a:pt x="946661" y="176507"/>
                </a:lnTo>
                <a:lnTo>
                  <a:pt x="988064" y="157096"/>
                </a:lnTo>
                <a:lnTo>
                  <a:pt x="1030079" y="138727"/>
                </a:lnTo>
                <a:lnTo>
                  <a:pt x="1072687" y="121417"/>
                </a:lnTo>
                <a:lnTo>
                  <a:pt x="1115870" y="105182"/>
                </a:lnTo>
                <a:lnTo>
                  <a:pt x="1159611" y="90041"/>
                </a:lnTo>
                <a:lnTo>
                  <a:pt x="1203891" y="76011"/>
                </a:lnTo>
                <a:lnTo>
                  <a:pt x="1248691" y="63110"/>
                </a:lnTo>
                <a:lnTo>
                  <a:pt x="1293995" y="51355"/>
                </a:lnTo>
                <a:lnTo>
                  <a:pt x="1339783" y="40762"/>
                </a:lnTo>
                <a:lnTo>
                  <a:pt x="1386038" y="31351"/>
                </a:lnTo>
                <a:lnTo>
                  <a:pt x="1432741" y="23138"/>
                </a:lnTo>
                <a:lnTo>
                  <a:pt x="1479874" y="16141"/>
                </a:lnTo>
                <a:lnTo>
                  <a:pt x="1527420" y="10376"/>
                </a:lnTo>
                <a:lnTo>
                  <a:pt x="1575359" y="5863"/>
                </a:lnTo>
                <a:lnTo>
                  <a:pt x="1623674" y="2617"/>
                </a:lnTo>
                <a:lnTo>
                  <a:pt x="1672346" y="657"/>
                </a:lnTo>
                <a:lnTo>
                  <a:pt x="1721358" y="0"/>
                </a:lnTo>
                <a:lnTo>
                  <a:pt x="1770369" y="657"/>
                </a:lnTo>
                <a:lnTo>
                  <a:pt x="1819041" y="2617"/>
                </a:lnTo>
                <a:lnTo>
                  <a:pt x="1867356" y="5863"/>
                </a:lnTo>
                <a:lnTo>
                  <a:pt x="1915295" y="10376"/>
                </a:lnTo>
                <a:lnTo>
                  <a:pt x="1962841" y="16141"/>
                </a:lnTo>
                <a:lnTo>
                  <a:pt x="2009974" y="23138"/>
                </a:lnTo>
                <a:lnTo>
                  <a:pt x="2056677" y="31351"/>
                </a:lnTo>
                <a:lnTo>
                  <a:pt x="2102932" y="40762"/>
                </a:lnTo>
                <a:lnTo>
                  <a:pt x="2148720" y="51355"/>
                </a:lnTo>
                <a:lnTo>
                  <a:pt x="2194024" y="63110"/>
                </a:lnTo>
                <a:lnTo>
                  <a:pt x="2238824" y="76011"/>
                </a:lnTo>
                <a:lnTo>
                  <a:pt x="2283104" y="90041"/>
                </a:lnTo>
                <a:lnTo>
                  <a:pt x="2326845" y="105182"/>
                </a:lnTo>
                <a:lnTo>
                  <a:pt x="2370028" y="121417"/>
                </a:lnTo>
                <a:lnTo>
                  <a:pt x="2412636" y="138727"/>
                </a:lnTo>
                <a:lnTo>
                  <a:pt x="2454651" y="157096"/>
                </a:lnTo>
                <a:lnTo>
                  <a:pt x="2496054" y="176507"/>
                </a:lnTo>
                <a:lnTo>
                  <a:pt x="2536826" y="196941"/>
                </a:lnTo>
                <a:lnTo>
                  <a:pt x="2576951" y="218382"/>
                </a:lnTo>
                <a:lnTo>
                  <a:pt x="2616409" y="240811"/>
                </a:lnTo>
                <a:lnTo>
                  <a:pt x="2655183" y="264212"/>
                </a:lnTo>
                <a:lnTo>
                  <a:pt x="2693255" y="288567"/>
                </a:lnTo>
                <a:lnTo>
                  <a:pt x="2730605" y="313858"/>
                </a:lnTo>
                <a:lnTo>
                  <a:pt x="2767217" y="340069"/>
                </a:lnTo>
                <a:lnTo>
                  <a:pt x="2803072" y="367181"/>
                </a:lnTo>
                <a:lnTo>
                  <a:pt x="2838151" y="395178"/>
                </a:lnTo>
                <a:lnTo>
                  <a:pt x="2872438" y="424041"/>
                </a:lnTo>
                <a:lnTo>
                  <a:pt x="2905912" y="453754"/>
                </a:lnTo>
                <a:lnTo>
                  <a:pt x="2938557" y="484298"/>
                </a:lnTo>
                <a:lnTo>
                  <a:pt x="2970354" y="515657"/>
                </a:lnTo>
                <a:lnTo>
                  <a:pt x="3001285" y="547813"/>
                </a:lnTo>
                <a:lnTo>
                  <a:pt x="3031332" y="580748"/>
                </a:lnTo>
                <a:lnTo>
                  <a:pt x="3060477" y="614446"/>
                </a:lnTo>
                <a:lnTo>
                  <a:pt x="3088701" y="648888"/>
                </a:lnTo>
                <a:lnTo>
                  <a:pt x="3115987" y="684058"/>
                </a:lnTo>
                <a:lnTo>
                  <a:pt x="3142315" y="719937"/>
                </a:lnTo>
                <a:lnTo>
                  <a:pt x="3167669" y="756508"/>
                </a:lnTo>
                <a:lnTo>
                  <a:pt x="3192029" y="793755"/>
                </a:lnTo>
                <a:lnTo>
                  <a:pt x="3215379" y="831659"/>
                </a:lnTo>
                <a:lnTo>
                  <a:pt x="3237698" y="870202"/>
                </a:lnTo>
                <a:lnTo>
                  <a:pt x="3258971" y="909369"/>
                </a:lnTo>
                <a:lnTo>
                  <a:pt x="3279177" y="949140"/>
                </a:lnTo>
                <a:lnTo>
                  <a:pt x="3298300" y="989499"/>
                </a:lnTo>
                <a:lnTo>
                  <a:pt x="3316320" y="1030428"/>
                </a:lnTo>
                <a:lnTo>
                  <a:pt x="3333220" y="1071910"/>
                </a:lnTo>
                <a:lnTo>
                  <a:pt x="3348982" y="1113928"/>
                </a:lnTo>
                <a:lnTo>
                  <a:pt x="3363587" y="1156463"/>
                </a:lnTo>
                <a:lnTo>
                  <a:pt x="3377017" y="1199499"/>
                </a:lnTo>
                <a:lnTo>
                  <a:pt x="3389255" y="1243017"/>
                </a:lnTo>
                <a:lnTo>
                  <a:pt x="3400281" y="1287001"/>
                </a:lnTo>
                <a:lnTo>
                  <a:pt x="3410078" y="1331433"/>
                </a:lnTo>
                <a:lnTo>
                  <a:pt x="3418628" y="1376296"/>
                </a:lnTo>
                <a:lnTo>
                  <a:pt x="3425913" y="1421572"/>
                </a:lnTo>
                <a:lnTo>
                  <a:pt x="3431913" y="1467244"/>
                </a:lnTo>
                <a:lnTo>
                  <a:pt x="3436612" y="1513294"/>
                </a:lnTo>
                <a:lnTo>
                  <a:pt x="3439991" y="1559705"/>
                </a:lnTo>
                <a:lnTo>
                  <a:pt x="3442031" y="1606459"/>
                </a:lnTo>
                <a:lnTo>
                  <a:pt x="3442716" y="1653540"/>
                </a:lnTo>
                <a:lnTo>
                  <a:pt x="3442031" y="1700620"/>
                </a:lnTo>
                <a:lnTo>
                  <a:pt x="3439991" y="1747374"/>
                </a:lnTo>
                <a:lnTo>
                  <a:pt x="3436612" y="1793785"/>
                </a:lnTo>
                <a:lnTo>
                  <a:pt x="3431913" y="1839835"/>
                </a:lnTo>
                <a:lnTo>
                  <a:pt x="3425913" y="1885507"/>
                </a:lnTo>
                <a:lnTo>
                  <a:pt x="3418628" y="1930783"/>
                </a:lnTo>
                <a:lnTo>
                  <a:pt x="3410078" y="1975646"/>
                </a:lnTo>
                <a:lnTo>
                  <a:pt x="3400281" y="2020078"/>
                </a:lnTo>
                <a:lnTo>
                  <a:pt x="3389255" y="2064062"/>
                </a:lnTo>
                <a:lnTo>
                  <a:pt x="3377017" y="2107580"/>
                </a:lnTo>
                <a:lnTo>
                  <a:pt x="3363587" y="2150616"/>
                </a:lnTo>
                <a:lnTo>
                  <a:pt x="3348982" y="2193151"/>
                </a:lnTo>
                <a:lnTo>
                  <a:pt x="3333220" y="2235169"/>
                </a:lnTo>
                <a:lnTo>
                  <a:pt x="3316320" y="2276651"/>
                </a:lnTo>
                <a:lnTo>
                  <a:pt x="3298300" y="2317580"/>
                </a:lnTo>
                <a:lnTo>
                  <a:pt x="3279177" y="2357939"/>
                </a:lnTo>
                <a:lnTo>
                  <a:pt x="3258971" y="2397710"/>
                </a:lnTo>
                <a:lnTo>
                  <a:pt x="3237698" y="2436877"/>
                </a:lnTo>
                <a:lnTo>
                  <a:pt x="3215379" y="2475420"/>
                </a:lnTo>
                <a:lnTo>
                  <a:pt x="3192029" y="2513324"/>
                </a:lnTo>
                <a:lnTo>
                  <a:pt x="3167669" y="2550571"/>
                </a:lnTo>
                <a:lnTo>
                  <a:pt x="3142315" y="2587142"/>
                </a:lnTo>
                <a:lnTo>
                  <a:pt x="3115987" y="2623021"/>
                </a:lnTo>
                <a:lnTo>
                  <a:pt x="3088701" y="2658191"/>
                </a:lnTo>
                <a:lnTo>
                  <a:pt x="3060477" y="2692633"/>
                </a:lnTo>
                <a:lnTo>
                  <a:pt x="3031332" y="2726331"/>
                </a:lnTo>
                <a:lnTo>
                  <a:pt x="3001285" y="2759266"/>
                </a:lnTo>
                <a:lnTo>
                  <a:pt x="2970354" y="2791422"/>
                </a:lnTo>
                <a:lnTo>
                  <a:pt x="2938557" y="2822781"/>
                </a:lnTo>
                <a:lnTo>
                  <a:pt x="2905912" y="2853325"/>
                </a:lnTo>
                <a:lnTo>
                  <a:pt x="2872438" y="2883038"/>
                </a:lnTo>
                <a:lnTo>
                  <a:pt x="2838151" y="2911901"/>
                </a:lnTo>
                <a:lnTo>
                  <a:pt x="2803072" y="2939898"/>
                </a:lnTo>
                <a:lnTo>
                  <a:pt x="2767217" y="2967010"/>
                </a:lnTo>
                <a:lnTo>
                  <a:pt x="2730605" y="2993221"/>
                </a:lnTo>
                <a:lnTo>
                  <a:pt x="2693255" y="3018512"/>
                </a:lnTo>
                <a:lnTo>
                  <a:pt x="2655183" y="3042867"/>
                </a:lnTo>
                <a:lnTo>
                  <a:pt x="2616409" y="3066268"/>
                </a:lnTo>
                <a:lnTo>
                  <a:pt x="2576951" y="3088697"/>
                </a:lnTo>
                <a:lnTo>
                  <a:pt x="2536826" y="3110138"/>
                </a:lnTo>
                <a:lnTo>
                  <a:pt x="2496054" y="3130572"/>
                </a:lnTo>
                <a:lnTo>
                  <a:pt x="2454651" y="3149983"/>
                </a:lnTo>
                <a:lnTo>
                  <a:pt x="2412636" y="3168352"/>
                </a:lnTo>
                <a:lnTo>
                  <a:pt x="2370028" y="3185662"/>
                </a:lnTo>
                <a:lnTo>
                  <a:pt x="2326845" y="3201897"/>
                </a:lnTo>
                <a:lnTo>
                  <a:pt x="2283104" y="3217038"/>
                </a:lnTo>
                <a:lnTo>
                  <a:pt x="2238824" y="3231068"/>
                </a:lnTo>
                <a:lnTo>
                  <a:pt x="2194024" y="3243969"/>
                </a:lnTo>
                <a:lnTo>
                  <a:pt x="2148720" y="3255724"/>
                </a:lnTo>
                <a:lnTo>
                  <a:pt x="2102932" y="3266317"/>
                </a:lnTo>
                <a:lnTo>
                  <a:pt x="2056677" y="3275728"/>
                </a:lnTo>
                <a:lnTo>
                  <a:pt x="2009974" y="3283941"/>
                </a:lnTo>
                <a:lnTo>
                  <a:pt x="1962841" y="3290938"/>
                </a:lnTo>
                <a:lnTo>
                  <a:pt x="1915295" y="3296703"/>
                </a:lnTo>
                <a:lnTo>
                  <a:pt x="1867356" y="3301216"/>
                </a:lnTo>
                <a:lnTo>
                  <a:pt x="1819041" y="3304462"/>
                </a:lnTo>
                <a:lnTo>
                  <a:pt x="1770369" y="3306422"/>
                </a:lnTo>
                <a:lnTo>
                  <a:pt x="1721358" y="3307079"/>
                </a:lnTo>
                <a:lnTo>
                  <a:pt x="1672346" y="3306422"/>
                </a:lnTo>
                <a:lnTo>
                  <a:pt x="1623674" y="3304462"/>
                </a:lnTo>
                <a:lnTo>
                  <a:pt x="1575359" y="3301216"/>
                </a:lnTo>
                <a:lnTo>
                  <a:pt x="1527420" y="3296703"/>
                </a:lnTo>
                <a:lnTo>
                  <a:pt x="1479874" y="3290938"/>
                </a:lnTo>
                <a:lnTo>
                  <a:pt x="1432741" y="3283941"/>
                </a:lnTo>
                <a:lnTo>
                  <a:pt x="1386038" y="3275728"/>
                </a:lnTo>
                <a:lnTo>
                  <a:pt x="1339783" y="3266317"/>
                </a:lnTo>
                <a:lnTo>
                  <a:pt x="1293995" y="3255724"/>
                </a:lnTo>
                <a:lnTo>
                  <a:pt x="1248691" y="3243969"/>
                </a:lnTo>
                <a:lnTo>
                  <a:pt x="1203891" y="3231068"/>
                </a:lnTo>
                <a:lnTo>
                  <a:pt x="1159611" y="3217038"/>
                </a:lnTo>
                <a:lnTo>
                  <a:pt x="1115870" y="3201897"/>
                </a:lnTo>
                <a:lnTo>
                  <a:pt x="1072687" y="3185662"/>
                </a:lnTo>
                <a:lnTo>
                  <a:pt x="1030079" y="3168352"/>
                </a:lnTo>
                <a:lnTo>
                  <a:pt x="988064" y="3149983"/>
                </a:lnTo>
                <a:lnTo>
                  <a:pt x="946661" y="3130572"/>
                </a:lnTo>
                <a:lnTo>
                  <a:pt x="905889" y="3110138"/>
                </a:lnTo>
                <a:lnTo>
                  <a:pt x="865764" y="3088697"/>
                </a:lnTo>
                <a:lnTo>
                  <a:pt x="826306" y="3066268"/>
                </a:lnTo>
                <a:lnTo>
                  <a:pt x="787532" y="3042867"/>
                </a:lnTo>
                <a:lnTo>
                  <a:pt x="749460" y="3018512"/>
                </a:lnTo>
                <a:lnTo>
                  <a:pt x="712110" y="2993221"/>
                </a:lnTo>
                <a:lnTo>
                  <a:pt x="675498" y="2967010"/>
                </a:lnTo>
                <a:lnTo>
                  <a:pt x="639643" y="2939898"/>
                </a:lnTo>
                <a:lnTo>
                  <a:pt x="604564" y="2911901"/>
                </a:lnTo>
                <a:lnTo>
                  <a:pt x="570277" y="2883038"/>
                </a:lnTo>
                <a:lnTo>
                  <a:pt x="536803" y="2853325"/>
                </a:lnTo>
                <a:lnTo>
                  <a:pt x="504158" y="2822781"/>
                </a:lnTo>
                <a:lnTo>
                  <a:pt x="472361" y="2791422"/>
                </a:lnTo>
                <a:lnTo>
                  <a:pt x="441430" y="2759266"/>
                </a:lnTo>
                <a:lnTo>
                  <a:pt x="411383" y="2726331"/>
                </a:lnTo>
                <a:lnTo>
                  <a:pt x="382238" y="2692633"/>
                </a:lnTo>
                <a:lnTo>
                  <a:pt x="354014" y="2658191"/>
                </a:lnTo>
                <a:lnTo>
                  <a:pt x="326728" y="2623021"/>
                </a:lnTo>
                <a:lnTo>
                  <a:pt x="300400" y="2587142"/>
                </a:lnTo>
                <a:lnTo>
                  <a:pt x="275046" y="2550571"/>
                </a:lnTo>
                <a:lnTo>
                  <a:pt x="250686" y="2513324"/>
                </a:lnTo>
                <a:lnTo>
                  <a:pt x="227336" y="2475420"/>
                </a:lnTo>
                <a:lnTo>
                  <a:pt x="205017" y="2436877"/>
                </a:lnTo>
                <a:lnTo>
                  <a:pt x="183744" y="2397710"/>
                </a:lnTo>
                <a:lnTo>
                  <a:pt x="163538" y="2357939"/>
                </a:lnTo>
                <a:lnTo>
                  <a:pt x="144415" y="2317580"/>
                </a:lnTo>
                <a:lnTo>
                  <a:pt x="126395" y="2276651"/>
                </a:lnTo>
                <a:lnTo>
                  <a:pt x="109495" y="2235169"/>
                </a:lnTo>
                <a:lnTo>
                  <a:pt x="93733" y="2193151"/>
                </a:lnTo>
                <a:lnTo>
                  <a:pt x="79128" y="2150616"/>
                </a:lnTo>
                <a:lnTo>
                  <a:pt x="65698" y="2107580"/>
                </a:lnTo>
                <a:lnTo>
                  <a:pt x="53460" y="2064062"/>
                </a:lnTo>
                <a:lnTo>
                  <a:pt x="42434" y="2020078"/>
                </a:lnTo>
                <a:lnTo>
                  <a:pt x="32637" y="1975646"/>
                </a:lnTo>
                <a:lnTo>
                  <a:pt x="24087" y="1930783"/>
                </a:lnTo>
                <a:lnTo>
                  <a:pt x="16802" y="1885507"/>
                </a:lnTo>
                <a:lnTo>
                  <a:pt x="10802" y="1839835"/>
                </a:lnTo>
                <a:lnTo>
                  <a:pt x="6103" y="1793785"/>
                </a:lnTo>
                <a:lnTo>
                  <a:pt x="2724" y="1747374"/>
                </a:lnTo>
                <a:lnTo>
                  <a:pt x="684" y="1700620"/>
                </a:lnTo>
                <a:lnTo>
                  <a:pt x="0" y="1653540"/>
                </a:lnTo>
                <a:close/>
              </a:path>
            </a:pathLst>
          </a:custGeom>
          <a:ln w="12191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51832" y="2017776"/>
            <a:ext cx="3441700" cy="3307079"/>
          </a:xfrm>
          <a:custGeom>
            <a:avLst/>
            <a:gdLst/>
            <a:ahLst/>
            <a:cxnLst/>
            <a:rect l="l" t="t" r="r" b="b"/>
            <a:pathLst>
              <a:path w="3441700" h="3307079">
                <a:moveTo>
                  <a:pt x="0" y="1653540"/>
                </a:moveTo>
                <a:lnTo>
                  <a:pt x="683" y="1606459"/>
                </a:lnTo>
                <a:lnTo>
                  <a:pt x="2723" y="1559705"/>
                </a:lnTo>
                <a:lnTo>
                  <a:pt x="6101" y="1513294"/>
                </a:lnTo>
                <a:lnTo>
                  <a:pt x="10798" y="1467244"/>
                </a:lnTo>
                <a:lnTo>
                  <a:pt x="16797" y="1421572"/>
                </a:lnTo>
                <a:lnTo>
                  <a:pt x="24079" y="1376296"/>
                </a:lnTo>
                <a:lnTo>
                  <a:pt x="32625" y="1331433"/>
                </a:lnTo>
                <a:lnTo>
                  <a:pt x="42419" y="1287001"/>
                </a:lnTo>
                <a:lnTo>
                  <a:pt x="53442" y="1243017"/>
                </a:lnTo>
                <a:lnTo>
                  <a:pt x="65675" y="1199499"/>
                </a:lnTo>
                <a:lnTo>
                  <a:pt x="79101" y="1156463"/>
                </a:lnTo>
                <a:lnTo>
                  <a:pt x="93701" y="1113928"/>
                </a:lnTo>
                <a:lnTo>
                  <a:pt x="109457" y="1071910"/>
                </a:lnTo>
                <a:lnTo>
                  <a:pt x="126351" y="1030428"/>
                </a:lnTo>
                <a:lnTo>
                  <a:pt x="144365" y="989499"/>
                </a:lnTo>
                <a:lnTo>
                  <a:pt x="163480" y="949140"/>
                </a:lnTo>
                <a:lnTo>
                  <a:pt x="183679" y="909369"/>
                </a:lnTo>
                <a:lnTo>
                  <a:pt x="204943" y="870202"/>
                </a:lnTo>
                <a:lnTo>
                  <a:pt x="227255" y="831659"/>
                </a:lnTo>
                <a:lnTo>
                  <a:pt x="250595" y="793755"/>
                </a:lnTo>
                <a:lnTo>
                  <a:pt x="274946" y="756508"/>
                </a:lnTo>
                <a:lnTo>
                  <a:pt x="300290" y="719937"/>
                </a:lnTo>
                <a:lnTo>
                  <a:pt x="326609" y="684058"/>
                </a:lnTo>
                <a:lnTo>
                  <a:pt x="353883" y="648888"/>
                </a:lnTo>
                <a:lnTo>
                  <a:pt x="382096" y="614446"/>
                </a:lnTo>
                <a:lnTo>
                  <a:pt x="411229" y="580748"/>
                </a:lnTo>
                <a:lnTo>
                  <a:pt x="441264" y="547813"/>
                </a:lnTo>
                <a:lnTo>
                  <a:pt x="472183" y="515657"/>
                </a:lnTo>
                <a:lnTo>
                  <a:pt x="503967" y="484298"/>
                </a:lnTo>
                <a:lnTo>
                  <a:pt x="536599" y="453754"/>
                </a:lnTo>
                <a:lnTo>
                  <a:pt x="570060" y="424041"/>
                </a:lnTo>
                <a:lnTo>
                  <a:pt x="604332" y="395178"/>
                </a:lnTo>
                <a:lnTo>
                  <a:pt x="639396" y="367181"/>
                </a:lnTo>
                <a:lnTo>
                  <a:pt x="675236" y="340069"/>
                </a:lnTo>
                <a:lnTo>
                  <a:pt x="711832" y="313858"/>
                </a:lnTo>
                <a:lnTo>
                  <a:pt x="749167" y="288567"/>
                </a:lnTo>
                <a:lnTo>
                  <a:pt x="787222" y="264212"/>
                </a:lnTo>
                <a:lnTo>
                  <a:pt x="825979" y="240811"/>
                </a:lnTo>
                <a:lnTo>
                  <a:pt x="865420" y="218382"/>
                </a:lnTo>
                <a:lnTo>
                  <a:pt x="905526" y="196941"/>
                </a:lnTo>
                <a:lnTo>
                  <a:pt x="946281" y="176507"/>
                </a:lnTo>
                <a:lnTo>
                  <a:pt x="987665" y="157096"/>
                </a:lnTo>
                <a:lnTo>
                  <a:pt x="1029660" y="138727"/>
                </a:lnTo>
                <a:lnTo>
                  <a:pt x="1072248" y="121417"/>
                </a:lnTo>
                <a:lnTo>
                  <a:pt x="1115411" y="105182"/>
                </a:lnTo>
                <a:lnTo>
                  <a:pt x="1159131" y="90041"/>
                </a:lnTo>
                <a:lnTo>
                  <a:pt x="1203390" y="76011"/>
                </a:lnTo>
                <a:lnTo>
                  <a:pt x="1248170" y="63110"/>
                </a:lnTo>
                <a:lnTo>
                  <a:pt x="1293451" y="51355"/>
                </a:lnTo>
                <a:lnTo>
                  <a:pt x="1339217" y="40762"/>
                </a:lnTo>
                <a:lnTo>
                  <a:pt x="1385449" y="31351"/>
                </a:lnTo>
                <a:lnTo>
                  <a:pt x="1432129" y="23138"/>
                </a:lnTo>
                <a:lnTo>
                  <a:pt x="1479238" y="16141"/>
                </a:lnTo>
                <a:lnTo>
                  <a:pt x="1526759" y="10376"/>
                </a:lnTo>
                <a:lnTo>
                  <a:pt x="1574674" y="5863"/>
                </a:lnTo>
                <a:lnTo>
                  <a:pt x="1622963" y="2617"/>
                </a:lnTo>
                <a:lnTo>
                  <a:pt x="1671610" y="657"/>
                </a:lnTo>
                <a:lnTo>
                  <a:pt x="1720595" y="0"/>
                </a:lnTo>
                <a:lnTo>
                  <a:pt x="1769581" y="657"/>
                </a:lnTo>
                <a:lnTo>
                  <a:pt x="1818228" y="2617"/>
                </a:lnTo>
                <a:lnTo>
                  <a:pt x="1866517" y="5863"/>
                </a:lnTo>
                <a:lnTo>
                  <a:pt x="1914432" y="10376"/>
                </a:lnTo>
                <a:lnTo>
                  <a:pt x="1961953" y="16141"/>
                </a:lnTo>
                <a:lnTo>
                  <a:pt x="2009062" y="23138"/>
                </a:lnTo>
                <a:lnTo>
                  <a:pt x="2055742" y="31351"/>
                </a:lnTo>
                <a:lnTo>
                  <a:pt x="2101974" y="40762"/>
                </a:lnTo>
                <a:lnTo>
                  <a:pt x="2147740" y="51355"/>
                </a:lnTo>
                <a:lnTo>
                  <a:pt x="2193021" y="63110"/>
                </a:lnTo>
                <a:lnTo>
                  <a:pt x="2237801" y="76011"/>
                </a:lnTo>
                <a:lnTo>
                  <a:pt x="2282060" y="90041"/>
                </a:lnTo>
                <a:lnTo>
                  <a:pt x="2325780" y="105182"/>
                </a:lnTo>
                <a:lnTo>
                  <a:pt x="2368943" y="121417"/>
                </a:lnTo>
                <a:lnTo>
                  <a:pt x="2411531" y="138727"/>
                </a:lnTo>
                <a:lnTo>
                  <a:pt x="2453526" y="157096"/>
                </a:lnTo>
                <a:lnTo>
                  <a:pt x="2494910" y="176507"/>
                </a:lnTo>
                <a:lnTo>
                  <a:pt x="2535665" y="196941"/>
                </a:lnTo>
                <a:lnTo>
                  <a:pt x="2575771" y="218382"/>
                </a:lnTo>
                <a:lnTo>
                  <a:pt x="2615212" y="240811"/>
                </a:lnTo>
                <a:lnTo>
                  <a:pt x="2653969" y="264212"/>
                </a:lnTo>
                <a:lnTo>
                  <a:pt x="2692024" y="288567"/>
                </a:lnTo>
                <a:lnTo>
                  <a:pt x="2729359" y="313858"/>
                </a:lnTo>
                <a:lnTo>
                  <a:pt x="2765955" y="340069"/>
                </a:lnTo>
                <a:lnTo>
                  <a:pt x="2801795" y="367181"/>
                </a:lnTo>
                <a:lnTo>
                  <a:pt x="2836859" y="395178"/>
                </a:lnTo>
                <a:lnTo>
                  <a:pt x="2871131" y="424041"/>
                </a:lnTo>
                <a:lnTo>
                  <a:pt x="2904592" y="453754"/>
                </a:lnTo>
                <a:lnTo>
                  <a:pt x="2937224" y="484298"/>
                </a:lnTo>
                <a:lnTo>
                  <a:pt x="2969008" y="515657"/>
                </a:lnTo>
                <a:lnTo>
                  <a:pt x="2999927" y="547813"/>
                </a:lnTo>
                <a:lnTo>
                  <a:pt x="3029962" y="580748"/>
                </a:lnTo>
                <a:lnTo>
                  <a:pt x="3059095" y="614446"/>
                </a:lnTo>
                <a:lnTo>
                  <a:pt x="3087308" y="648888"/>
                </a:lnTo>
                <a:lnTo>
                  <a:pt x="3114582" y="684058"/>
                </a:lnTo>
                <a:lnTo>
                  <a:pt x="3140901" y="719937"/>
                </a:lnTo>
                <a:lnTo>
                  <a:pt x="3166245" y="756508"/>
                </a:lnTo>
                <a:lnTo>
                  <a:pt x="3190596" y="793755"/>
                </a:lnTo>
                <a:lnTo>
                  <a:pt x="3213936" y="831659"/>
                </a:lnTo>
                <a:lnTo>
                  <a:pt x="3236248" y="870202"/>
                </a:lnTo>
                <a:lnTo>
                  <a:pt x="3257512" y="909369"/>
                </a:lnTo>
                <a:lnTo>
                  <a:pt x="3277711" y="949140"/>
                </a:lnTo>
                <a:lnTo>
                  <a:pt x="3296826" y="989499"/>
                </a:lnTo>
                <a:lnTo>
                  <a:pt x="3314840" y="1030428"/>
                </a:lnTo>
                <a:lnTo>
                  <a:pt x="3331734" y="1071910"/>
                </a:lnTo>
                <a:lnTo>
                  <a:pt x="3347490" y="1113928"/>
                </a:lnTo>
                <a:lnTo>
                  <a:pt x="3362090" y="1156463"/>
                </a:lnTo>
                <a:lnTo>
                  <a:pt x="3375516" y="1199499"/>
                </a:lnTo>
                <a:lnTo>
                  <a:pt x="3387749" y="1243017"/>
                </a:lnTo>
                <a:lnTo>
                  <a:pt x="3398772" y="1287001"/>
                </a:lnTo>
                <a:lnTo>
                  <a:pt x="3408566" y="1331433"/>
                </a:lnTo>
                <a:lnTo>
                  <a:pt x="3417112" y="1376296"/>
                </a:lnTo>
                <a:lnTo>
                  <a:pt x="3424394" y="1421572"/>
                </a:lnTo>
                <a:lnTo>
                  <a:pt x="3430393" y="1467244"/>
                </a:lnTo>
                <a:lnTo>
                  <a:pt x="3435090" y="1513294"/>
                </a:lnTo>
                <a:lnTo>
                  <a:pt x="3438468" y="1559705"/>
                </a:lnTo>
                <a:lnTo>
                  <a:pt x="3440508" y="1606459"/>
                </a:lnTo>
                <a:lnTo>
                  <a:pt x="3441191" y="1653540"/>
                </a:lnTo>
                <a:lnTo>
                  <a:pt x="3440508" y="1700620"/>
                </a:lnTo>
                <a:lnTo>
                  <a:pt x="3438468" y="1747374"/>
                </a:lnTo>
                <a:lnTo>
                  <a:pt x="3435090" y="1793785"/>
                </a:lnTo>
                <a:lnTo>
                  <a:pt x="3430393" y="1839835"/>
                </a:lnTo>
                <a:lnTo>
                  <a:pt x="3424394" y="1885507"/>
                </a:lnTo>
                <a:lnTo>
                  <a:pt x="3417112" y="1930783"/>
                </a:lnTo>
                <a:lnTo>
                  <a:pt x="3408566" y="1975646"/>
                </a:lnTo>
                <a:lnTo>
                  <a:pt x="3398772" y="2020078"/>
                </a:lnTo>
                <a:lnTo>
                  <a:pt x="3387749" y="2064062"/>
                </a:lnTo>
                <a:lnTo>
                  <a:pt x="3375516" y="2107580"/>
                </a:lnTo>
                <a:lnTo>
                  <a:pt x="3362090" y="2150616"/>
                </a:lnTo>
                <a:lnTo>
                  <a:pt x="3347490" y="2193151"/>
                </a:lnTo>
                <a:lnTo>
                  <a:pt x="3331734" y="2235169"/>
                </a:lnTo>
                <a:lnTo>
                  <a:pt x="3314840" y="2276651"/>
                </a:lnTo>
                <a:lnTo>
                  <a:pt x="3296826" y="2317580"/>
                </a:lnTo>
                <a:lnTo>
                  <a:pt x="3277711" y="2357939"/>
                </a:lnTo>
                <a:lnTo>
                  <a:pt x="3257512" y="2397710"/>
                </a:lnTo>
                <a:lnTo>
                  <a:pt x="3236248" y="2436877"/>
                </a:lnTo>
                <a:lnTo>
                  <a:pt x="3213936" y="2475420"/>
                </a:lnTo>
                <a:lnTo>
                  <a:pt x="3190596" y="2513324"/>
                </a:lnTo>
                <a:lnTo>
                  <a:pt x="3166245" y="2550571"/>
                </a:lnTo>
                <a:lnTo>
                  <a:pt x="3140901" y="2587142"/>
                </a:lnTo>
                <a:lnTo>
                  <a:pt x="3114582" y="2623021"/>
                </a:lnTo>
                <a:lnTo>
                  <a:pt x="3087308" y="2658191"/>
                </a:lnTo>
                <a:lnTo>
                  <a:pt x="3059095" y="2692633"/>
                </a:lnTo>
                <a:lnTo>
                  <a:pt x="3029962" y="2726331"/>
                </a:lnTo>
                <a:lnTo>
                  <a:pt x="2999927" y="2759266"/>
                </a:lnTo>
                <a:lnTo>
                  <a:pt x="2969008" y="2791422"/>
                </a:lnTo>
                <a:lnTo>
                  <a:pt x="2937224" y="2822781"/>
                </a:lnTo>
                <a:lnTo>
                  <a:pt x="2904592" y="2853325"/>
                </a:lnTo>
                <a:lnTo>
                  <a:pt x="2871131" y="2883038"/>
                </a:lnTo>
                <a:lnTo>
                  <a:pt x="2836859" y="2911901"/>
                </a:lnTo>
                <a:lnTo>
                  <a:pt x="2801795" y="2939898"/>
                </a:lnTo>
                <a:lnTo>
                  <a:pt x="2765955" y="2967010"/>
                </a:lnTo>
                <a:lnTo>
                  <a:pt x="2729359" y="2993221"/>
                </a:lnTo>
                <a:lnTo>
                  <a:pt x="2692024" y="3018512"/>
                </a:lnTo>
                <a:lnTo>
                  <a:pt x="2653969" y="3042867"/>
                </a:lnTo>
                <a:lnTo>
                  <a:pt x="2615212" y="3066268"/>
                </a:lnTo>
                <a:lnTo>
                  <a:pt x="2575771" y="3088697"/>
                </a:lnTo>
                <a:lnTo>
                  <a:pt x="2535665" y="3110138"/>
                </a:lnTo>
                <a:lnTo>
                  <a:pt x="2494910" y="3130572"/>
                </a:lnTo>
                <a:lnTo>
                  <a:pt x="2453526" y="3149983"/>
                </a:lnTo>
                <a:lnTo>
                  <a:pt x="2411531" y="3168352"/>
                </a:lnTo>
                <a:lnTo>
                  <a:pt x="2368943" y="3185662"/>
                </a:lnTo>
                <a:lnTo>
                  <a:pt x="2325780" y="3201897"/>
                </a:lnTo>
                <a:lnTo>
                  <a:pt x="2282060" y="3217038"/>
                </a:lnTo>
                <a:lnTo>
                  <a:pt x="2237801" y="3231068"/>
                </a:lnTo>
                <a:lnTo>
                  <a:pt x="2193021" y="3243969"/>
                </a:lnTo>
                <a:lnTo>
                  <a:pt x="2147740" y="3255724"/>
                </a:lnTo>
                <a:lnTo>
                  <a:pt x="2101974" y="3266317"/>
                </a:lnTo>
                <a:lnTo>
                  <a:pt x="2055742" y="3275728"/>
                </a:lnTo>
                <a:lnTo>
                  <a:pt x="2009062" y="3283941"/>
                </a:lnTo>
                <a:lnTo>
                  <a:pt x="1961953" y="3290938"/>
                </a:lnTo>
                <a:lnTo>
                  <a:pt x="1914432" y="3296703"/>
                </a:lnTo>
                <a:lnTo>
                  <a:pt x="1866517" y="3301216"/>
                </a:lnTo>
                <a:lnTo>
                  <a:pt x="1818228" y="3304462"/>
                </a:lnTo>
                <a:lnTo>
                  <a:pt x="1769581" y="3306422"/>
                </a:lnTo>
                <a:lnTo>
                  <a:pt x="1720595" y="3307079"/>
                </a:lnTo>
                <a:lnTo>
                  <a:pt x="1671610" y="3306422"/>
                </a:lnTo>
                <a:lnTo>
                  <a:pt x="1622963" y="3304462"/>
                </a:lnTo>
                <a:lnTo>
                  <a:pt x="1574674" y="3301216"/>
                </a:lnTo>
                <a:lnTo>
                  <a:pt x="1526759" y="3296703"/>
                </a:lnTo>
                <a:lnTo>
                  <a:pt x="1479238" y="3290938"/>
                </a:lnTo>
                <a:lnTo>
                  <a:pt x="1432129" y="3283941"/>
                </a:lnTo>
                <a:lnTo>
                  <a:pt x="1385449" y="3275728"/>
                </a:lnTo>
                <a:lnTo>
                  <a:pt x="1339217" y="3266317"/>
                </a:lnTo>
                <a:lnTo>
                  <a:pt x="1293451" y="3255724"/>
                </a:lnTo>
                <a:lnTo>
                  <a:pt x="1248170" y="3243969"/>
                </a:lnTo>
                <a:lnTo>
                  <a:pt x="1203390" y="3231068"/>
                </a:lnTo>
                <a:lnTo>
                  <a:pt x="1159131" y="3217038"/>
                </a:lnTo>
                <a:lnTo>
                  <a:pt x="1115411" y="3201897"/>
                </a:lnTo>
                <a:lnTo>
                  <a:pt x="1072248" y="3185662"/>
                </a:lnTo>
                <a:lnTo>
                  <a:pt x="1029660" y="3168352"/>
                </a:lnTo>
                <a:lnTo>
                  <a:pt x="987665" y="3149983"/>
                </a:lnTo>
                <a:lnTo>
                  <a:pt x="946281" y="3130572"/>
                </a:lnTo>
                <a:lnTo>
                  <a:pt x="905526" y="3110138"/>
                </a:lnTo>
                <a:lnTo>
                  <a:pt x="865420" y="3088697"/>
                </a:lnTo>
                <a:lnTo>
                  <a:pt x="825979" y="3066268"/>
                </a:lnTo>
                <a:lnTo>
                  <a:pt x="787222" y="3042867"/>
                </a:lnTo>
                <a:lnTo>
                  <a:pt x="749167" y="3018512"/>
                </a:lnTo>
                <a:lnTo>
                  <a:pt x="711832" y="2993221"/>
                </a:lnTo>
                <a:lnTo>
                  <a:pt x="675236" y="2967010"/>
                </a:lnTo>
                <a:lnTo>
                  <a:pt x="639396" y="2939898"/>
                </a:lnTo>
                <a:lnTo>
                  <a:pt x="604332" y="2911901"/>
                </a:lnTo>
                <a:lnTo>
                  <a:pt x="570060" y="2883038"/>
                </a:lnTo>
                <a:lnTo>
                  <a:pt x="536599" y="2853325"/>
                </a:lnTo>
                <a:lnTo>
                  <a:pt x="503967" y="2822781"/>
                </a:lnTo>
                <a:lnTo>
                  <a:pt x="472183" y="2791422"/>
                </a:lnTo>
                <a:lnTo>
                  <a:pt x="441264" y="2759266"/>
                </a:lnTo>
                <a:lnTo>
                  <a:pt x="411229" y="2726331"/>
                </a:lnTo>
                <a:lnTo>
                  <a:pt x="382096" y="2692633"/>
                </a:lnTo>
                <a:lnTo>
                  <a:pt x="353883" y="2658191"/>
                </a:lnTo>
                <a:lnTo>
                  <a:pt x="326609" y="2623021"/>
                </a:lnTo>
                <a:lnTo>
                  <a:pt x="300290" y="2587142"/>
                </a:lnTo>
                <a:lnTo>
                  <a:pt x="274946" y="2550571"/>
                </a:lnTo>
                <a:lnTo>
                  <a:pt x="250595" y="2513324"/>
                </a:lnTo>
                <a:lnTo>
                  <a:pt x="227255" y="2475420"/>
                </a:lnTo>
                <a:lnTo>
                  <a:pt x="204943" y="2436877"/>
                </a:lnTo>
                <a:lnTo>
                  <a:pt x="183679" y="2397710"/>
                </a:lnTo>
                <a:lnTo>
                  <a:pt x="163480" y="2357939"/>
                </a:lnTo>
                <a:lnTo>
                  <a:pt x="144365" y="2317580"/>
                </a:lnTo>
                <a:lnTo>
                  <a:pt x="126351" y="2276651"/>
                </a:lnTo>
                <a:lnTo>
                  <a:pt x="109457" y="2235169"/>
                </a:lnTo>
                <a:lnTo>
                  <a:pt x="93701" y="2193151"/>
                </a:lnTo>
                <a:lnTo>
                  <a:pt x="79101" y="2150616"/>
                </a:lnTo>
                <a:lnTo>
                  <a:pt x="65675" y="2107580"/>
                </a:lnTo>
                <a:lnTo>
                  <a:pt x="53442" y="2064062"/>
                </a:lnTo>
                <a:lnTo>
                  <a:pt x="42419" y="2020078"/>
                </a:lnTo>
                <a:lnTo>
                  <a:pt x="32625" y="1975646"/>
                </a:lnTo>
                <a:lnTo>
                  <a:pt x="24079" y="1930783"/>
                </a:lnTo>
                <a:lnTo>
                  <a:pt x="16797" y="1885507"/>
                </a:lnTo>
                <a:lnTo>
                  <a:pt x="10798" y="1839835"/>
                </a:lnTo>
                <a:lnTo>
                  <a:pt x="6101" y="1793785"/>
                </a:lnTo>
                <a:lnTo>
                  <a:pt x="2723" y="1747374"/>
                </a:lnTo>
                <a:lnTo>
                  <a:pt x="683" y="1700620"/>
                </a:lnTo>
                <a:lnTo>
                  <a:pt x="0" y="1653540"/>
                </a:lnTo>
                <a:close/>
              </a:path>
            </a:pathLst>
          </a:custGeom>
          <a:ln w="12191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05557" y="2044700"/>
            <a:ext cx="193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UnDotum"/>
                <a:cs typeface="UnDotum"/>
              </a:rPr>
              <a:t>0</a:t>
            </a:r>
            <a:endParaRPr sz="24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7969" y="3421760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UnDotum"/>
                <a:cs typeface="UnDotum"/>
              </a:rPr>
              <a:t>90</a:t>
            </a:r>
            <a:r>
              <a:rPr sz="2400" spc="-82" baseline="24305" dirty="0">
                <a:latin typeface="UnDotum"/>
                <a:cs typeface="UnDotum"/>
              </a:rPr>
              <a:t>o</a:t>
            </a:r>
            <a:endParaRPr sz="2400" baseline="24305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33369" y="3698824"/>
            <a:ext cx="6337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UnDotum"/>
                <a:cs typeface="UnDotum"/>
              </a:rPr>
              <a:t>오른쪽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286" y="3421760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UnDotum"/>
                <a:cs typeface="UnDotum"/>
              </a:rPr>
              <a:t>90</a:t>
            </a:r>
            <a:r>
              <a:rPr sz="2400" spc="-82" baseline="24305" dirty="0">
                <a:latin typeface="UnDotum"/>
                <a:cs typeface="UnDotum"/>
              </a:rPr>
              <a:t>o</a:t>
            </a:r>
            <a:endParaRPr sz="2400" baseline="24305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6686" y="3698824"/>
            <a:ext cx="431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UnDotum"/>
                <a:cs typeface="UnDotum"/>
              </a:rPr>
              <a:t>왼쪽</a:t>
            </a:r>
            <a:endParaRPr sz="1600">
              <a:latin typeface="UnDotum"/>
              <a:cs typeface="Un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8138" y="2116277"/>
            <a:ext cx="193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UnDotum"/>
                <a:cs typeface="UnDotum"/>
              </a:rPr>
              <a:t>0</a:t>
            </a:r>
            <a:endParaRPr sz="2400">
              <a:latin typeface="UnDotum"/>
              <a:cs typeface="Un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00518" y="3423284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UnDotum"/>
                <a:cs typeface="UnDotum"/>
              </a:rPr>
              <a:t>90</a:t>
            </a:r>
            <a:r>
              <a:rPr sz="2400" spc="-82" baseline="24305" dirty="0">
                <a:latin typeface="UnDotum"/>
                <a:cs typeface="UnDotum"/>
              </a:rPr>
              <a:t>o</a:t>
            </a:r>
            <a:endParaRPr sz="2400" baseline="24305">
              <a:latin typeface="UnDotum"/>
              <a:cs typeface="Un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6393" y="2578100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UnDotum"/>
                <a:cs typeface="UnDotum"/>
              </a:rPr>
              <a:t>45</a:t>
            </a:r>
            <a:r>
              <a:rPr sz="2400" spc="-82" baseline="24305" dirty="0">
                <a:latin typeface="UnDotum"/>
                <a:cs typeface="UnDotum"/>
              </a:rPr>
              <a:t>o</a:t>
            </a:r>
            <a:endParaRPr sz="2400" baseline="24305">
              <a:latin typeface="UnDotum"/>
              <a:cs typeface="Un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10884" y="4904994"/>
            <a:ext cx="701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UnDotum"/>
                <a:cs typeface="UnDotum"/>
              </a:rPr>
              <a:t>180</a:t>
            </a:r>
            <a:r>
              <a:rPr sz="2400" spc="-104" baseline="24305" dirty="0">
                <a:latin typeface="UnDotum"/>
                <a:cs typeface="UnDotum"/>
              </a:rPr>
              <a:t>o</a:t>
            </a:r>
            <a:endParaRPr sz="2400" baseline="24305">
              <a:latin typeface="UnDotum"/>
              <a:cs typeface="Un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5426" y="3441319"/>
            <a:ext cx="701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UnDotum"/>
                <a:cs typeface="UnDotum"/>
              </a:rPr>
              <a:t>270</a:t>
            </a:r>
            <a:r>
              <a:rPr sz="2400" spc="-104" baseline="24305" dirty="0">
                <a:latin typeface="UnDotum"/>
                <a:cs typeface="UnDotum"/>
              </a:rPr>
              <a:t>o</a:t>
            </a:r>
            <a:endParaRPr sz="2400" baseline="24305">
              <a:latin typeface="UnDotum"/>
              <a:cs typeface="UnDot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2540" y="2596134"/>
            <a:ext cx="701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UnDotum"/>
                <a:cs typeface="UnDotum"/>
              </a:rPr>
              <a:t>315</a:t>
            </a:r>
            <a:r>
              <a:rPr sz="2400" spc="-104" baseline="24305" dirty="0">
                <a:latin typeface="UnDotum"/>
                <a:cs typeface="UnDotum"/>
              </a:rPr>
              <a:t>o</a:t>
            </a:r>
            <a:endParaRPr sz="2400" baseline="24305">
              <a:latin typeface="UnDotum"/>
              <a:cs typeface="Un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16397" y="4301997"/>
            <a:ext cx="701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UnDotum"/>
                <a:cs typeface="UnDotum"/>
              </a:rPr>
              <a:t>220</a:t>
            </a:r>
            <a:r>
              <a:rPr sz="2400" spc="-104" baseline="24305" dirty="0">
                <a:latin typeface="UnDotum"/>
                <a:cs typeface="UnDotum"/>
              </a:rPr>
              <a:t>o</a:t>
            </a:r>
            <a:endParaRPr sz="2400" baseline="24305">
              <a:latin typeface="UnDotum"/>
              <a:cs typeface="Un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36638" y="4267911"/>
            <a:ext cx="7010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UnDotum"/>
                <a:cs typeface="UnDotum"/>
              </a:rPr>
              <a:t>135</a:t>
            </a:r>
            <a:r>
              <a:rPr sz="2400" spc="-104" baseline="24305" dirty="0">
                <a:latin typeface="UnDotum"/>
                <a:cs typeface="UnDotum"/>
              </a:rPr>
              <a:t>o</a:t>
            </a:r>
            <a:endParaRPr sz="2400" baseline="24305">
              <a:latin typeface="UnDotum"/>
              <a:cs typeface="UnDotum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E264CAA8-5EEC-9842-9779-EE899A6B48DC}"/>
              </a:ext>
            </a:extLst>
          </p:cNvPr>
          <p:cNvSpPr txBox="1">
            <a:spLocks/>
          </p:cNvSpPr>
          <p:nvPr/>
        </p:nvSpPr>
        <p:spPr>
          <a:xfrm>
            <a:off x="313679" y="412637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19" name="제목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각도 사용시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32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68045" y="2123695"/>
            <a:ext cx="4692650" cy="4124706"/>
          </a:xfrm>
          <a:custGeom>
            <a:avLst/>
            <a:gdLst/>
            <a:ahLst/>
            <a:cxnLst/>
            <a:rect l="l" t="t" r="r" b="b"/>
            <a:pathLst>
              <a:path w="4692650" h="4581525">
                <a:moveTo>
                  <a:pt x="0" y="549782"/>
                </a:moveTo>
                <a:lnTo>
                  <a:pt x="2017" y="502342"/>
                </a:lnTo>
                <a:lnTo>
                  <a:pt x="7961" y="456023"/>
                </a:lnTo>
                <a:lnTo>
                  <a:pt x="17665" y="410990"/>
                </a:lnTo>
                <a:lnTo>
                  <a:pt x="30965" y="367408"/>
                </a:lnTo>
                <a:lnTo>
                  <a:pt x="47696" y="325443"/>
                </a:lnTo>
                <a:lnTo>
                  <a:pt x="67692" y="285258"/>
                </a:lnTo>
                <a:lnTo>
                  <a:pt x="90789" y="247019"/>
                </a:lnTo>
                <a:lnTo>
                  <a:pt x="116821" y="210892"/>
                </a:lnTo>
                <a:lnTo>
                  <a:pt x="145624" y="177040"/>
                </a:lnTo>
                <a:lnTo>
                  <a:pt x="177033" y="145630"/>
                </a:lnTo>
                <a:lnTo>
                  <a:pt x="210882" y="116825"/>
                </a:lnTo>
                <a:lnTo>
                  <a:pt x="247007" y="90791"/>
                </a:lnTo>
                <a:lnTo>
                  <a:pt x="285242" y="67694"/>
                </a:lnTo>
                <a:lnTo>
                  <a:pt x="325422" y="47697"/>
                </a:lnTo>
                <a:lnTo>
                  <a:pt x="367383" y="30966"/>
                </a:lnTo>
                <a:lnTo>
                  <a:pt x="410960" y="17665"/>
                </a:lnTo>
                <a:lnTo>
                  <a:pt x="455987" y="7961"/>
                </a:lnTo>
                <a:lnTo>
                  <a:pt x="502299" y="2017"/>
                </a:lnTo>
                <a:lnTo>
                  <a:pt x="549732" y="0"/>
                </a:lnTo>
                <a:lnTo>
                  <a:pt x="4142613" y="0"/>
                </a:lnTo>
                <a:lnTo>
                  <a:pt x="4190053" y="2017"/>
                </a:lnTo>
                <a:lnTo>
                  <a:pt x="4236372" y="7961"/>
                </a:lnTo>
                <a:lnTo>
                  <a:pt x="4281405" y="17665"/>
                </a:lnTo>
                <a:lnTo>
                  <a:pt x="4324987" y="30966"/>
                </a:lnTo>
                <a:lnTo>
                  <a:pt x="4366952" y="47697"/>
                </a:lnTo>
                <a:lnTo>
                  <a:pt x="4407137" y="67694"/>
                </a:lnTo>
                <a:lnTo>
                  <a:pt x="4445376" y="90791"/>
                </a:lnTo>
                <a:lnTo>
                  <a:pt x="4481503" y="116825"/>
                </a:lnTo>
                <a:lnTo>
                  <a:pt x="4515355" y="145630"/>
                </a:lnTo>
                <a:lnTo>
                  <a:pt x="4546765" y="177040"/>
                </a:lnTo>
                <a:lnTo>
                  <a:pt x="4575570" y="210892"/>
                </a:lnTo>
                <a:lnTo>
                  <a:pt x="4601604" y="247019"/>
                </a:lnTo>
                <a:lnTo>
                  <a:pt x="4624701" y="285258"/>
                </a:lnTo>
                <a:lnTo>
                  <a:pt x="4644698" y="325443"/>
                </a:lnTo>
                <a:lnTo>
                  <a:pt x="4661429" y="367408"/>
                </a:lnTo>
                <a:lnTo>
                  <a:pt x="4674730" y="410990"/>
                </a:lnTo>
                <a:lnTo>
                  <a:pt x="4684434" y="456023"/>
                </a:lnTo>
                <a:lnTo>
                  <a:pt x="4690378" y="502342"/>
                </a:lnTo>
                <a:lnTo>
                  <a:pt x="4692395" y="549782"/>
                </a:lnTo>
                <a:lnTo>
                  <a:pt x="4692395" y="4031411"/>
                </a:lnTo>
                <a:lnTo>
                  <a:pt x="4690378" y="4078844"/>
                </a:lnTo>
                <a:lnTo>
                  <a:pt x="4684434" y="4125156"/>
                </a:lnTo>
                <a:lnTo>
                  <a:pt x="4674730" y="4170183"/>
                </a:lnTo>
                <a:lnTo>
                  <a:pt x="4661429" y="4213760"/>
                </a:lnTo>
                <a:lnTo>
                  <a:pt x="4644698" y="4255721"/>
                </a:lnTo>
                <a:lnTo>
                  <a:pt x="4624701" y="4295901"/>
                </a:lnTo>
                <a:lnTo>
                  <a:pt x="4601604" y="4334136"/>
                </a:lnTo>
                <a:lnTo>
                  <a:pt x="4575570" y="4370261"/>
                </a:lnTo>
                <a:lnTo>
                  <a:pt x="4546765" y="4404110"/>
                </a:lnTo>
                <a:lnTo>
                  <a:pt x="4515355" y="4435519"/>
                </a:lnTo>
                <a:lnTo>
                  <a:pt x="4481503" y="4464322"/>
                </a:lnTo>
                <a:lnTo>
                  <a:pt x="4445376" y="4490354"/>
                </a:lnTo>
                <a:lnTo>
                  <a:pt x="4407137" y="4513451"/>
                </a:lnTo>
                <a:lnTo>
                  <a:pt x="4366952" y="4533447"/>
                </a:lnTo>
                <a:lnTo>
                  <a:pt x="4324987" y="4550178"/>
                </a:lnTo>
                <a:lnTo>
                  <a:pt x="4281405" y="4563478"/>
                </a:lnTo>
                <a:lnTo>
                  <a:pt x="4236372" y="4573182"/>
                </a:lnTo>
                <a:lnTo>
                  <a:pt x="4190053" y="4579126"/>
                </a:lnTo>
                <a:lnTo>
                  <a:pt x="4142613" y="4581144"/>
                </a:lnTo>
                <a:lnTo>
                  <a:pt x="549732" y="4581144"/>
                </a:lnTo>
                <a:lnTo>
                  <a:pt x="502299" y="4579126"/>
                </a:lnTo>
                <a:lnTo>
                  <a:pt x="455987" y="4573182"/>
                </a:lnTo>
                <a:lnTo>
                  <a:pt x="410960" y="4563478"/>
                </a:lnTo>
                <a:lnTo>
                  <a:pt x="367383" y="4550178"/>
                </a:lnTo>
                <a:lnTo>
                  <a:pt x="325422" y="4533447"/>
                </a:lnTo>
                <a:lnTo>
                  <a:pt x="285242" y="4513451"/>
                </a:lnTo>
                <a:lnTo>
                  <a:pt x="247007" y="4490354"/>
                </a:lnTo>
                <a:lnTo>
                  <a:pt x="210882" y="4464322"/>
                </a:lnTo>
                <a:lnTo>
                  <a:pt x="177033" y="4435519"/>
                </a:lnTo>
                <a:lnTo>
                  <a:pt x="145624" y="4404110"/>
                </a:lnTo>
                <a:lnTo>
                  <a:pt x="116821" y="4370261"/>
                </a:lnTo>
                <a:lnTo>
                  <a:pt x="90789" y="4334136"/>
                </a:lnTo>
                <a:lnTo>
                  <a:pt x="67692" y="4295901"/>
                </a:lnTo>
                <a:lnTo>
                  <a:pt x="47696" y="4255721"/>
                </a:lnTo>
                <a:lnTo>
                  <a:pt x="30965" y="4213760"/>
                </a:lnTo>
                <a:lnTo>
                  <a:pt x="17665" y="4170183"/>
                </a:lnTo>
                <a:lnTo>
                  <a:pt x="7961" y="4125156"/>
                </a:lnTo>
                <a:lnTo>
                  <a:pt x="2017" y="4078844"/>
                </a:lnTo>
                <a:lnTo>
                  <a:pt x="0" y="4031411"/>
                </a:lnTo>
                <a:lnTo>
                  <a:pt x="0" y="549782"/>
                </a:lnTo>
                <a:close/>
              </a:path>
            </a:pathLst>
          </a:custGeom>
          <a:ln w="19811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5409" y="1600200"/>
            <a:ext cx="4016858" cy="44710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0" spc="365" dirty="0" err="1">
                <a:cs typeface="Bandal"/>
              </a:rPr>
              <a:t>배경색</a:t>
            </a:r>
            <a:r>
              <a:rPr sz="2600" b="0" spc="-535" dirty="0">
                <a:cs typeface="Bandal"/>
              </a:rPr>
              <a:t> </a:t>
            </a:r>
            <a:r>
              <a:rPr lang="ko-KR" altLang="en-US" sz="2600" b="0" spc="-535" dirty="0">
                <a:cs typeface="Bandal"/>
              </a:rPr>
              <a:t> </a:t>
            </a:r>
            <a:r>
              <a:rPr sz="2600" b="0" spc="650" dirty="0" err="1">
                <a:cs typeface="Bandal"/>
              </a:rPr>
              <a:t>및</a:t>
            </a:r>
            <a:r>
              <a:rPr sz="2600" b="0" spc="-530" dirty="0">
                <a:cs typeface="Bandal"/>
              </a:rPr>
              <a:t> </a:t>
            </a:r>
            <a:r>
              <a:rPr lang="ko-KR" altLang="en-US" sz="2600" b="0" spc="-530" dirty="0">
                <a:cs typeface="Bandal"/>
              </a:rPr>
              <a:t> </a:t>
            </a:r>
            <a:r>
              <a:rPr sz="2600" b="0" spc="220" dirty="0" err="1">
                <a:cs typeface="Bandal"/>
              </a:rPr>
              <a:t>펜</a:t>
            </a:r>
            <a:r>
              <a:rPr sz="2600" b="0" spc="-535" dirty="0">
                <a:cs typeface="Bandal"/>
              </a:rPr>
              <a:t> </a:t>
            </a:r>
            <a:r>
              <a:rPr sz="2600" b="0" spc="760" dirty="0">
                <a:cs typeface="Bandal"/>
              </a:rPr>
              <a:t>굵기</a:t>
            </a:r>
            <a:endParaRPr sz="2600" dirty="0">
              <a:cs typeface="Bandal"/>
            </a:endParaRPr>
          </a:p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sz="1600" spc="65" dirty="0">
                <a:cs typeface="UnDotum"/>
              </a:rPr>
              <a:t>import</a:t>
            </a:r>
            <a:r>
              <a:rPr sz="1600" spc="90" dirty="0">
                <a:cs typeface="UnDotum"/>
              </a:rPr>
              <a:t> </a:t>
            </a:r>
            <a:r>
              <a:rPr sz="1600" spc="35" dirty="0">
                <a:cs typeface="UnDotum"/>
              </a:rPr>
              <a:t>turtle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85" dirty="0">
                <a:cs typeface="UnDotum"/>
              </a:rPr>
              <a:t>wn </a:t>
            </a:r>
            <a:r>
              <a:rPr sz="1600" spc="160" dirty="0">
                <a:cs typeface="UnDotum"/>
              </a:rPr>
              <a:t>=</a:t>
            </a:r>
            <a:r>
              <a:rPr sz="1600" spc="60" dirty="0">
                <a:cs typeface="UnDotum"/>
              </a:rPr>
              <a:t> </a:t>
            </a:r>
            <a:r>
              <a:rPr sz="1600" dirty="0">
                <a:cs typeface="UnDotum"/>
              </a:rPr>
              <a:t>turtle.Screen()</a:t>
            </a:r>
          </a:p>
          <a:p>
            <a:pPr marL="12700">
              <a:lnSpc>
                <a:spcPct val="100000"/>
              </a:lnSpc>
            </a:pPr>
            <a:r>
              <a:rPr sz="1600" spc="25" dirty="0">
                <a:cs typeface="UnDotum"/>
              </a:rPr>
              <a:t>wn.bgcolor("lightgreen")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cs typeface="UnDotum"/>
              </a:rPr>
              <a:t>wn.title("Hello,</a:t>
            </a:r>
            <a:r>
              <a:rPr sz="1600" spc="125" dirty="0">
                <a:cs typeface="UnDotum"/>
              </a:rPr>
              <a:t> </a:t>
            </a:r>
            <a:r>
              <a:rPr sz="1600" spc="-80" dirty="0">
                <a:cs typeface="UnDotum"/>
              </a:rPr>
              <a:t>Tess!")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 marR="927735" algn="just">
              <a:lnSpc>
                <a:spcPct val="100000"/>
              </a:lnSpc>
            </a:pPr>
            <a:r>
              <a:rPr sz="1600" spc="-70" dirty="0" err="1">
                <a:cs typeface="UnDotum"/>
              </a:rPr>
              <a:t>tess</a:t>
            </a:r>
            <a:r>
              <a:rPr sz="1600" spc="155" dirty="0">
                <a:cs typeface="UnDotum"/>
              </a:rPr>
              <a:t>=</a:t>
            </a:r>
            <a:r>
              <a:rPr sz="1600" spc="10" dirty="0" err="1">
                <a:cs typeface="UnDotum"/>
              </a:rPr>
              <a:t>turtle.Turtle</a:t>
            </a:r>
            <a:r>
              <a:rPr sz="1600" spc="10" dirty="0">
                <a:cs typeface="UnDotum"/>
              </a:rPr>
              <a:t>()  </a:t>
            </a:r>
            <a:r>
              <a:rPr sz="1600" spc="5" dirty="0">
                <a:solidFill>
                  <a:srgbClr val="FF6600"/>
                </a:solidFill>
                <a:cs typeface="UnDotum"/>
              </a:rPr>
              <a:t>tess.color("hotpink“)  </a:t>
            </a:r>
            <a:r>
              <a:rPr sz="1600" spc="-30" dirty="0">
                <a:solidFill>
                  <a:srgbClr val="FF6600"/>
                </a:solidFill>
                <a:cs typeface="UnDotum"/>
              </a:rPr>
              <a:t>tess.pensize(3)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 marR="1201420">
              <a:lnSpc>
                <a:spcPct val="100000"/>
              </a:lnSpc>
            </a:pPr>
            <a:r>
              <a:rPr sz="1600" spc="20" dirty="0">
                <a:cs typeface="UnDotum"/>
              </a:rPr>
              <a:t>t</a:t>
            </a:r>
            <a:r>
              <a:rPr sz="1600" spc="-105" dirty="0">
                <a:cs typeface="UnDotum"/>
              </a:rPr>
              <a:t>es</a:t>
            </a:r>
            <a:r>
              <a:rPr sz="1600" spc="-95" dirty="0">
                <a:cs typeface="UnDotum"/>
              </a:rPr>
              <a:t>s</a:t>
            </a:r>
            <a:r>
              <a:rPr sz="1600" spc="10" dirty="0">
                <a:cs typeface="UnDotum"/>
              </a:rPr>
              <a:t>.fo</a:t>
            </a:r>
            <a:r>
              <a:rPr sz="1600" spc="75" dirty="0">
                <a:cs typeface="UnDotum"/>
              </a:rPr>
              <a:t>r</a:t>
            </a:r>
            <a:r>
              <a:rPr sz="1600" spc="45" dirty="0">
                <a:cs typeface="UnDotum"/>
              </a:rPr>
              <a:t>wa</a:t>
            </a:r>
            <a:r>
              <a:rPr sz="1600" spc="-5" dirty="0">
                <a:cs typeface="UnDotum"/>
              </a:rPr>
              <a:t>r</a:t>
            </a:r>
            <a:r>
              <a:rPr sz="1600" spc="95" dirty="0">
                <a:cs typeface="UnDotum"/>
              </a:rPr>
              <a:t>d</a:t>
            </a:r>
            <a:r>
              <a:rPr sz="1600" spc="5" dirty="0">
                <a:cs typeface="UnDotum"/>
              </a:rPr>
              <a:t>(</a:t>
            </a:r>
            <a:r>
              <a:rPr sz="1600" spc="-85" dirty="0">
                <a:cs typeface="UnDotum"/>
              </a:rPr>
              <a:t>2</a:t>
            </a:r>
            <a:r>
              <a:rPr sz="1600" spc="-95" dirty="0">
                <a:cs typeface="UnDotum"/>
              </a:rPr>
              <a:t>0</a:t>
            </a:r>
            <a:r>
              <a:rPr sz="1600" spc="-35" dirty="0">
                <a:cs typeface="UnDotum"/>
              </a:rPr>
              <a:t>0)  </a:t>
            </a:r>
            <a:r>
              <a:rPr sz="1600" spc="-25" dirty="0">
                <a:cs typeface="UnDotum"/>
              </a:rPr>
              <a:t>tess.right(120)  </a:t>
            </a:r>
            <a:r>
              <a:rPr sz="1600" spc="20" dirty="0">
                <a:cs typeface="UnDotum"/>
              </a:rPr>
              <a:t>t</a:t>
            </a:r>
            <a:r>
              <a:rPr sz="1600" spc="-45" dirty="0">
                <a:cs typeface="UnDotum"/>
              </a:rPr>
              <a:t>ess.fo</a:t>
            </a:r>
            <a:r>
              <a:rPr sz="1600" spc="40" dirty="0">
                <a:cs typeface="UnDotum"/>
              </a:rPr>
              <a:t>r</a:t>
            </a:r>
            <a:r>
              <a:rPr sz="1600" spc="50" dirty="0">
                <a:cs typeface="UnDotum"/>
              </a:rPr>
              <a:t>wa</a:t>
            </a:r>
            <a:r>
              <a:rPr sz="1600" spc="-5" dirty="0">
                <a:cs typeface="UnDotum"/>
              </a:rPr>
              <a:t>r</a:t>
            </a:r>
            <a:r>
              <a:rPr sz="1600" spc="95" dirty="0">
                <a:cs typeface="UnDotum"/>
              </a:rPr>
              <a:t>d</a:t>
            </a:r>
            <a:r>
              <a:rPr sz="1600" spc="-50" dirty="0">
                <a:cs typeface="UnDotum"/>
              </a:rPr>
              <a:t>(2</a:t>
            </a:r>
            <a:r>
              <a:rPr sz="1600" spc="-70" dirty="0">
                <a:cs typeface="UnDotum"/>
              </a:rPr>
              <a:t>0</a:t>
            </a:r>
            <a:r>
              <a:rPr sz="1600" spc="-40" dirty="0">
                <a:cs typeface="UnDotum"/>
              </a:rPr>
              <a:t>0)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cs typeface="UnDotum"/>
            </a:endParaRPr>
          </a:p>
          <a:p>
            <a:pPr marL="12700" marR="1777364">
              <a:lnSpc>
                <a:spcPct val="100000"/>
              </a:lnSpc>
            </a:pPr>
            <a:r>
              <a:rPr sz="1600" spc="30" dirty="0">
                <a:cs typeface="UnDotum"/>
              </a:rPr>
              <a:t>wn.done()  </a:t>
            </a:r>
            <a:r>
              <a:rPr sz="1600" spc="20" dirty="0">
                <a:cs typeface="UnDotum"/>
              </a:rPr>
              <a:t>t</a:t>
            </a:r>
            <a:r>
              <a:rPr sz="1600" spc="-105" dirty="0">
                <a:cs typeface="UnDotum"/>
              </a:rPr>
              <a:t>es</a:t>
            </a:r>
            <a:r>
              <a:rPr sz="1600" spc="-95" dirty="0">
                <a:cs typeface="UnDotum"/>
              </a:rPr>
              <a:t>s</a:t>
            </a:r>
            <a:r>
              <a:rPr sz="1600" spc="20" dirty="0">
                <a:cs typeface="UnDotum"/>
              </a:rPr>
              <a:t>.done</a:t>
            </a:r>
            <a:r>
              <a:rPr sz="1600" spc="10" dirty="0">
                <a:cs typeface="UnDotum"/>
              </a:rPr>
              <a:t>()</a:t>
            </a:r>
            <a:endParaRPr sz="1600" dirty="0">
              <a:cs typeface="UnDot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99631" y="2558795"/>
            <a:ext cx="3416480" cy="2622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5B66E812-74D2-DE43-BECA-C1147653C97A}"/>
              </a:ext>
            </a:extLst>
          </p:cNvPr>
          <p:cNvSpPr txBox="1">
            <a:spLocks/>
          </p:cNvSpPr>
          <p:nvPr/>
        </p:nvSpPr>
        <p:spPr>
          <a:xfrm>
            <a:off x="313679" y="412637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 그리기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23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94537" y="1690877"/>
            <a:ext cx="5765800" cy="4557523"/>
          </a:xfrm>
          <a:custGeom>
            <a:avLst/>
            <a:gdLst/>
            <a:ahLst/>
            <a:cxnLst/>
            <a:rect l="l" t="t" r="r" b="b"/>
            <a:pathLst>
              <a:path w="5765800" h="4886325">
                <a:moveTo>
                  <a:pt x="0" y="586359"/>
                </a:moveTo>
                <a:lnTo>
                  <a:pt x="1943" y="538266"/>
                </a:lnTo>
                <a:lnTo>
                  <a:pt x="7673" y="491245"/>
                </a:lnTo>
                <a:lnTo>
                  <a:pt x="17039" y="445445"/>
                </a:lnTo>
                <a:lnTo>
                  <a:pt x="29890" y="401019"/>
                </a:lnTo>
                <a:lnTo>
                  <a:pt x="46074" y="358116"/>
                </a:lnTo>
                <a:lnTo>
                  <a:pt x="65442" y="316887"/>
                </a:lnTo>
                <a:lnTo>
                  <a:pt x="87842" y="277484"/>
                </a:lnTo>
                <a:lnTo>
                  <a:pt x="113123" y="240057"/>
                </a:lnTo>
                <a:lnTo>
                  <a:pt x="141135" y="204757"/>
                </a:lnTo>
                <a:lnTo>
                  <a:pt x="171726" y="171735"/>
                </a:lnTo>
                <a:lnTo>
                  <a:pt x="204746" y="141142"/>
                </a:lnTo>
                <a:lnTo>
                  <a:pt x="240043" y="113129"/>
                </a:lnTo>
                <a:lnTo>
                  <a:pt x="277468" y="87846"/>
                </a:lnTo>
                <a:lnTo>
                  <a:pt x="316868" y="65445"/>
                </a:lnTo>
                <a:lnTo>
                  <a:pt x="358094" y="46077"/>
                </a:lnTo>
                <a:lnTo>
                  <a:pt x="400994" y="29891"/>
                </a:lnTo>
                <a:lnTo>
                  <a:pt x="445418" y="17040"/>
                </a:lnTo>
                <a:lnTo>
                  <a:pt x="491214" y="7674"/>
                </a:lnTo>
                <a:lnTo>
                  <a:pt x="538232" y="1943"/>
                </a:lnTo>
                <a:lnTo>
                  <a:pt x="586320" y="0"/>
                </a:lnTo>
                <a:lnTo>
                  <a:pt x="5178933" y="0"/>
                </a:lnTo>
                <a:lnTo>
                  <a:pt x="5227025" y="1943"/>
                </a:lnTo>
                <a:lnTo>
                  <a:pt x="5274046" y="7674"/>
                </a:lnTo>
                <a:lnTo>
                  <a:pt x="5319846" y="17040"/>
                </a:lnTo>
                <a:lnTo>
                  <a:pt x="5364272" y="29891"/>
                </a:lnTo>
                <a:lnTo>
                  <a:pt x="5407175" y="46077"/>
                </a:lnTo>
                <a:lnTo>
                  <a:pt x="5448404" y="65445"/>
                </a:lnTo>
                <a:lnTo>
                  <a:pt x="5487807" y="87846"/>
                </a:lnTo>
                <a:lnTo>
                  <a:pt x="5525234" y="113129"/>
                </a:lnTo>
                <a:lnTo>
                  <a:pt x="5560534" y="141142"/>
                </a:lnTo>
                <a:lnTo>
                  <a:pt x="5593556" y="171735"/>
                </a:lnTo>
                <a:lnTo>
                  <a:pt x="5624149" y="204757"/>
                </a:lnTo>
                <a:lnTo>
                  <a:pt x="5652162" y="240057"/>
                </a:lnTo>
                <a:lnTo>
                  <a:pt x="5677445" y="277484"/>
                </a:lnTo>
                <a:lnTo>
                  <a:pt x="5699846" y="316887"/>
                </a:lnTo>
                <a:lnTo>
                  <a:pt x="5719214" y="358116"/>
                </a:lnTo>
                <a:lnTo>
                  <a:pt x="5735400" y="401019"/>
                </a:lnTo>
                <a:lnTo>
                  <a:pt x="5748251" y="445445"/>
                </a:lnTo>
                <a:lnTo>
                  <a:pt x="5757617" y="491245"/>
                </a:lnTo>
                <a:lnTo>
                  <a:pt x="5763348" y="538266"/>
                </a:lnTo>
                <a:lnTo>
                  <a:pt x="5765292" y="586359"/>
                </a:lnTo>
                <a:lnTo>
                  <a:pt x="5765292" y="4299623"/>
                </a:lnTo>
                <a:lnTo>
                  <a:pt x="5763348" y="4347709"/>
                </a:lnTo>
                <a:lnTo>
                  <a:pt x="5757617" y="4394726"/>
                </a:lnTo>
                <a:lnTo>
                  <a:pt x="5748251" y="4440521"/>
                </a:lnTo>
                <a:lnTo>
                  <a:pt x="5735400" y="4484944"/>
                </a:lnTo>
                <a:lnTo>
                  <a:pt x="5719214" y="4527843"/>
                </a:lnTo>
                <a:lnTo>
                  <a:pt x="5699846" y="4569069"/>
                </a:lnTo>
                <a:lnTo>
                  <a:pt x="5677445" y="4608470"/>
                </a:lnTo>
                <a:lnTo>
                  <a:pt x="5652162" y="4645894"/>
                </a:lnTo>
                <a:lnTo>
                  <a:pt x="5624149" y="4681192"/>
                </a:lnTo>
                <a:lnTo>
                  <a:pt x="5593556" y="4714213"/>
                </a:lnTo>
                <a:lnTo>
                  <a:pt x="5560534" y="4744804"/>
                </a:lnTo>
                <a:lnTo>
                  <a:pt x="5525234" y="4772816"/>
                </a:lnTo>
                <a:lnTo>
                  <a:pt x="5487807" y="4798098"/>
                </a:lnTo>
                <a:lnTo>
                  <a:pt x="5448404" y="4820499"/>
                </a:lnTo>
                <a:lnTo>
                  <a:pt x="5407175" y="4839867"/>
                </a:lnTo>
                <a:lnTo>
                  <a:pt x="5364272" y="4856052"/>
                </a:lnTo>
                <a:lnTo>
                  <a:pt x="5319846" y="4868903"/>
                </a:lnTo>
                <a:lnTo>
                  <a:pt x="5274046" y="4878269"/>
                </a:lnTo>
                <a:lnTo>
                  <a:pt x="5227025" y="4884000"/>
                </a:lnTo>
                <a:lnTo>
                  <a:pt x="5178933" y="4885944"/>
                </a:lnTo>
                <a:lnTo>
                  <a:pt x="586320" y="4885944"/>
                </a:lnTo>
                <a:lnTo>
                  <a:pt x="538232" y="4884000"/>
                </a:lnTo>
                <a:lnTo>
                  <a:pt x="491214" y="4878269"/>
                </a:lnTo>
                <a:lnTo>
                  <a:pt x="445418" y="4868903"/>
                </a:lnTo>
                <a:lnTo>
                  <a:pt x="400994" y="4856052"/>
                </a:lnTo>
                <a:lnTo>
                  <a:pt x="358094" y="4839867"/>
                </a:lnTo>
                <a:lnTo>
                  <a:pt x="316868" y="4820499"/>
                </a:lnTo>
                <a:lnTo>
                  <a:pt x="277468" y="4798098"/>
                </a:lnTo>
                <a:lnTo>
                  <a:pt x="240043" y="4772816"/>
                </a:lnTo>
                <a:lnTo>
                  <a:pt x="204746" y="4744804"/>
                </a:lnTo>
                <a:lnTo>
                  <a:pt x="171726" y="4714213"/>
                </a:lnTo>
                <a:lnTo>
                  <a:pt x="141135" y="4681192"/>
                </a:lnTo>
                <a:lnTo>
                  <a:pt x="113123" y="4645894"/>
                </a:lnTo>
                <a:lnTo>
                  <a:pt x="87842" y="4608470"/>
                </a:lnTo>
                <a:lnTo>
                  <a:pt x="65442" y="4569069"/>
                </a:lnTo>
                <a:lnTo>
                  <a:pt x="46074" y="4527843"/>
                </a:lnTo>
                <a:lnTo>
                  <a:pt x="29890" y="4484944"/>
                </a:lnTo>
                <a:lnTo>
                  <a:pt x="17039" y="4440521"/>
                </a:lnTo>
                <a:lnTo>
                  <a:pt x="7673" y="4394726"/>
                </a:lnTo>
                <a:lnTo>
                  <a:pt x="1943" y="4347709"/>
                </a:lnTo>
                <a:lnTo>
                  <a:pt x="0" y="4299623"/>
                </a:lnTo>
                <a:lnTo>
                  <a:pt x="0" y="586359"/>
                </a:lnTo>
                <a:close/>
              </a:path>
            </a:pathLst>
          </a:custGeom>
          <a:ln w="19811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6530" y="1927605"/>
            <a:ext cx="2582469" cy="42133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cs typeface="UnDotum"/>
              </a:rPr>
              <a:t>import</a:t>
            </a:r>
            <a:r>
              <a:rPr sz="1600" spc="90" dirty="0">
                <a:cs typeface="UnDotum"/>
              </a:rPr>
              <a:t> </a:t>
            </a:r>
            <a:r>
              <a:rPr sz="1600" spc="35" dirty="0">
                <a:cs typeface="UnDotum"/>
              </a:rPr>
              <a:t>turtle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 marR="5080">
              <a:lnSpc>
                <a:spcPct val="100000"/>
              </a:lnSpc>
            </a:pPr>
            <a:r>
              <a:rPr sz="1600" spc="85" dirty="0">
                <a:cs typeface="UnDotum"/>
              </a:rPr>
              <a:t>wn </a:t>
            </a:r>
            <a:r>
              <a:rPr sz="1600" spc="155" dirty="0">
                <a:cs typeface="UnDotum"/>
              </a:rPr>
              <a:t>= </a:t>
            </a:r>
            <a:r>
              <a:rPr sz="1600" dirty="0">
                <a:cs typeface="UnDotum"/>
              </a:rPr>
              <a:t>turtle.Screen()  </a:t>
            </a:r>
            <a:r>
              <a:rPr sz="1600" spc="25" dirty="0">
                <a:cs typeface="UnDotum"/>
              </a:rPr>
              <a:t>wn.bgcolor("lightblue")  </a:t>
            </a:r>
            <a:r>
              <a:rPr sz="1600" spc="15" dirty="0">
                <a:cs typeface="UnDotum"/>
              </a:rPr>
              <a:t>wn.title("Draw</a:t>
            </a:r>
            <a:r>
              <a:rPr sz="1600" spc="55" dirty="0">
                <a:cs typeface="UnDotum"/>
              </a:rPr>
              <a:t> </a:t>
            </a:r>
            <a:r>
              <a:rPr sz="1600" spc="-5" dirty="0">
                <a:cs typeface="UnDotum"/>
              </a:rPr>
              <a:t>Triangle")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cs typeface="UnDotum"/>
            </a:endParaRPr>
          </a:p>
          <a:p>
            <a:pPr marL="12700" marR="636905" algn="just">
              <a:lnSpc>
                <a:spcPct val="100000"/>
              </a:lnSpc>
            </a:pPr>
            <a:r>
              <a:rPr sz="1600" spc="35" dirty="0" smtClean="0">
                <a:cs typeface="UnDotum"/>
              </a:rPr>
              <a:t>t</a:t>
            </a:r>
            <a:r>
              <a:rPr sz="1600" spc="155" dirty="0" smtClean="0">
                <a:cs typeface="UnDotum"/>
              </a:rPr>
              <a:t>=</a:t>
            </a:r>
            <a:r>
              <a:rPr sz="1600" spc="10" dirty="0" err="1" smtClean="0">
                <a:cs typeface="UnDotum"/>
              </a:rPr>
              <a:t>turtle.Turtle</a:t>
            </a:r>
            <a:r>
              <a:rPr sz="1600" spc="10" dirty="0">
                <a:cs typeface="UnDotum"/>
              </a:rPr>
              <a:t>()  </a:t>
            </a:r>
            <a:r>
              <a:rPr sz="1600" spc="-5" dirty="0">
                <a:cs typeface="UnDotum"/>
              </a:rPr>
              <a:t>t.co</a:t>
            </a:r>
            <a:r>
              <a:rPr sz="1600" spc="25" dirty="0">
                <a:cs typeface="UnDotum"/>
              </a:rPr>
              <a:t>l</a:t>
            </a:r>
            <a:r>
              <a:rPr sz="1600" spc="70" dirty="0">
                <a:cs typeface="UnDotum"/>
              </a:rPr>
              <a:t>o</a:t>
            </a:r>
            <a:r>
              <a:rPr sz="1600" spc="50" dirty="0">
                <a:cs typeface="UnDotum"/>
              </a:rPr>
              <a:t>r</a:t>
            </a:r>
            <a:r>
              <a:rPr sz="1600" spc="-45" dirty="0">
                <a:cs typeface="UnDotum"/>
              </a:rPr>
              <a:t>("</a:t>
            </a:r>
            <a:r>
              <a:rPr sz="1600" spc="60" dirty="0">
                <a:cs typeface="UnDotum"/>
              </a:rPr>
              <a:t>hot</a:t>
            </a:r>
            <a:r>
              <a:rPr sz="1600" spc="45" dirty="0">
                <a:cs typeface="UnDotum"/>
              </a:rPr>
              <a:t>pi</a:t>
            </a:r>
            <a:r>
              <a:rPr sz="1600" spc="70" dirty="0">
                <a:cs typeface="UnDotum"/>
              </a:rPr>
              <a:t>n</a:t>
            </a:r>
            <a:r>
              <a:rPr sz="1600" dirty="0">
                <a:cs typeface="UnDotum"/>
              </a:rPr>
              <a:t>k</a:t>
            </a:r>
            <a:r>
              <a:rPr sz="1600" spc="-40" dirty="0">
                <a:cs typeface="UnDotum"/>
              </a:rPr>
              <a:t>")  </a:t>
            </a:r>
            <a:r>
              <a:rPr sz="1600" spc="-10" dirty="0">
                <a:cs typeface="UnDotum"/>
              </a:rPr>
              <a:t>t.pensize(3)</a:t>
            </a:r>
            <a:endParaRPr sz="1600" dirty="0">
              <a:cs typeface="UnDotum"/>
            </a:endParaRPr>
          </a:p>
          <a:p>
            <a:pPr marL="12700" marR="703580" algn="just">
              <a:lnSpc>
                <a:spcPct val="200000"/>
              </a:lnSpc>
            </a:pPr>
            <a:r>
              <a:rPr sz="1600" spc="5" dirty="0">
                <a:cs typeface="UnDotum"/>
              </a:rPr>
              <a:t>t.goto(0, </a:t>
            </a:r>
            <a:r>
              <a:rPr sz="1600" spc="-65" dirty="0">
                <a:cs typeface="UnDotum"/>
              </a:rPr>
              <a:t>250)  </a:t>
            </a:r>
            <a:endParaRPr lang="en-US" sz="1600" spc="-65" dirty="0">
              <a:cs typeface="UnDotum"/>
            </a:endParaRPr>
          </a:p>
          <a:p>
            <a:pPr marL="12700" marR="703580" algn="just">
              <a:lnSpc>
                <a:spcPct val="200000"/>
              </a:lnSpc>
            </a:pPr>
            <a:r>
              <a:rPr sz="1600" spc="50" dirty="0">
                <a:cs typeface="UnDotum"/>
              </a:rPr>
              <a:t>for </a:t>
            </a:r>
            <a:r>
              <a:rPr sz="1600" spc="5" dirty="0">
                <a:cs typeface="UnDotum"/>
              </a:rPr>
              <a:t>i </a:t>
            </a:r>
            <a:r>
              <a:rPr sz="1600" spc="30" dirty="0">
                <a:cs typeface="UnDotum"/>
              </a:rPr>
              <a:t>in</a:t>
            </a:r>
            <a:r>
              <a:rPr sz="1600" spc="155" dirty="0">
                <a:cs typeface="UnDotum"/>
              </a:rPr>
              <a:t> </a:t>
            </a:r>
            <a:r>
              <a:rPr sz="1600" dirty="0">
                <a:cs typeface="UnDotum"/>
              </a:rPr>
              <a:t>range(3):</a:t>
            </a:r>
          </a:p>
          <a:p>
            <a:pPr marL="297180" marR="742950">
              <a:lnSpc>
                <a:spcPct val="100000"/>
              </a:lnSpc>
            </a:pPr>
            <a:r>
              <a:rPr sz="1600" spc="-25" dirty="0">
                <a:cs typeface="UnDotum"/>
              </a:rPr>
              <a:t>t.f</a:t>
            </a:r>
            <a:r>
              <a:rPr sz="1600" spc="90" dirty="0">
                <a:cs typeface="UnDotum"/>
              </a:rPr>
              <a:t>o</a:t>
            </a:r>
            <a:r>
              <a:rPr sz="1600" spc="120" dirty="0">
                <a:cs typeface="UnDotum"/>
              </a:rPr>
              <a:t>r</a:t>
            </a:r>
            <a:r>
              <a:rPr sz="1600" spc="45" dirty="0">
                <a:cs typeface="UnDotum"/>
              </a:rPr>
              <a:t>wa</a:t>
            </a:r>
            <a:r>
              <a:rPr sz="1600" spc="-5" dirty="0">
                <a:cs typeface="UnDotum"/>
              </a:rPr>
              <a:t>r</a:t>
            </a:r>
            <a:r>
              <a:rPr sz="1600" spc="95" dirty="0">
                <a:cs typeface="UnDotum"/>
              </a:rPr>
              <a:t>d</a:t>
            </a:r>
            <a:r>
              <a:rPr sz="1600" spc="5" dirty="0">
                <a:cs typeface="UnDotum"/>
              </a:rPr>
              <a:t>(</a:t>
            </a:r>
            <a:r>
              <a:rPr sz="1600" spc="-85" dirty="0">
                <a:cs typeface="UnDotum"/>
              </a:rPr>
              <a:t>8</a:t>
            </a:r>
            <a:r>
              <a:rPr sz="1600" spc="-95" dirty="0">
                <a:cs typeface="UnDotum"/>
              </a:rPr>
              <a:t>0</a:t>
            </a:r>
            <a:r>
              <a:rPr sz="1600" spc="5" dirty="0">
                <a:cs typeface="UnDotum"/>
              </a:rPr>
              <a:t>)  </a:t>
            </a:r>
            <a:r>
              <a:rPr sz="1600" spc="-25" dirty="0">
                <a:cs typeface="UnDotum"/>
              </a:rPr>
              <a:t>t.left(120)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cs typeface="UnDotum"/>
            </a:endParaRPr>
          </a:p>
          <a:p>
            <a:pPr marL="12700" marR="1027430">
              <a:lnSpc>
                <a:spcPct val="100000"/>
              </a:lnSpc>
            </a:pPr>
            <a:r>
              <a:rPr sz="1600" spc="-5" dirty="0">
                <a:cs typeface="UnDotum"/>
              </a:rPr>
              <a:t>t.right(180)  </a:t>
            </a:r>
            <a:r>
              <a:rPr sz="1600" spc="15" dirty="0">
                <a:cs typeface="UnDotum"/>
              </a:rPr>
              <a:t>t.fo</a:t>
            </a:r>
            <a:r>
              <a:rPr sz="1600" spc="80" dirty="0">
                <a:cs typeface="UnDotum"/>
              </a:rPr>
              <a:t>r</a:t>
            </a:r>
            <a:r>
              <a:rPr sz="1600" spc="45" dirty="0">
                <a:cs typeface="UnDotum"/>
              </a:rPr>
              <a:t>wa</a:t>
            </a:r>
            <a:r>
              <a:rPr sz="1600" spc="-5" dirty="0">
                <a:cs typeface="UnDotum"/>
              </a:rPr>
              <a:t>r</a:t>
            </a:r>
            <a:r>
              <a:rPr sz="1600" spc="95" dirty="0">
                <a:cs typeface="UnDotum"/>
              </a:rPr>
              <a:t>d</a:t>
            </a:r>
            <a:r>
              <a:rPr sz="1600" spc="5" dirty="0">
                <a:cs typeface="UnDotum"/>
              </a:rPr>
              <a:t>(</a:t>
            </a:r>
            <a:r>
              <a:rPr sz="1600" spc="-85" dirty="0">
                <a:cs typeface="UnDotum"/>
              </a:rPr>
              <a:t>8</a:t>
            </a:r>
            <a:r>
              <a:rPr sz="1600" spc="-95" dirty="0">
                <a:cs typeface="UnDotum"/>
              </a:rPr>
              <a:t>0</a:t>
            </a:r>
            <a:r>
              <a:rPr sz="1600" spc="5" dirty="0">
                <a:cs typeface="UnDotum"/>
              </a:rPr>
              <a:t>)</a:t>
            </a:r>
            <a:endParaRPr sz="1600" dirty="0">
              <a:cs typeface="UnDot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00628" y="2266188"/>
            <a:ext cx="5239511" cy="3375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BE5561D-20C2-2046-BCEE-65982F8370F0}"/>
              </a:ext>
            </a:extLst>
          </p:cNvPr>
          <p:cNvSpPr txBox="1">
            <a:spLocks/>
          </p:cNvSpPr>
          <p:nvPr/>
        </p:nvSpPr>
        <p:spPr>
          <a:xfrm>
            <a:off x="313679" y="412637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삼각형 그리기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55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5854" y="1567433"/>
            <a:ext cx="4660900" cy="5262880"/>
          </a:xfrm>
          <a:custGeom>
            <a:avLst/>
            <a:gdLst/>
            <a:ahLst/>
            <a:cxnLst/>
            <a:rect l="l" t="t" r="r" b="b"/>
            <a:pathLst>
              <a:path w="4660900" h="5262880">
                <a:moveTo>
                  <a:pt x="0" y="559307"/>
                </a:moveTo>
                <a:lnTo>
                  <a:pt x="2052" y="511053"/>
                </a:lnTo>
                <a:lnTo>
                  <a:pt x="8099" y="463937"/>
                </a:lnTo>
                <a:lnTo>
                  <a:pt x="17971" y="418129"/>
                </a:lnTo>
                <a:lnTo>
                  <a:pt x="31501" y="373795"/>
                </a:lnTo>
                <a:lnTo>
                  <a:pt x="48520" y="331104"/>
                </a:lnTo>
                <a:lnTo>
                  <a:pt x="68862" y="290224"/>
                </a:lnTo>
                <a:lnTo>
                  <a:pt x="92359" y="251323"/>
                </a:lnTo>
                <a:lnTo>
                  <a:pt x="118841" y="214568"/>
                </a:lnTo>
                <a:lnTo>
                  <a:pt x="148143" y="180129"/>
                </a:lnTo>
                <a:lnTo>
                  <a:pt x="180095" y="148172"/>
                </a:lnTo>
                <a:lnTo>
                  <a:pt x="214529" y="118866"/>
                </a:lnTo>
                <a:lnTo>
                  <a:pt x="251279" y="92378"/>
                </a:lnTo>
                <a:lnTo>
                  <a:pt x="290176" y="68877"/>
                </a:lnTo>
                <a:lnTo>
                  <a:pt x="331051" y="48531"/>
                </a:lnTo>
                <a:lnTo>
                  <a:pt x="373739" y="31508"/>
                </a:lnTo>
                <a:lnTo>
                  <a:pt x="418070" y="17975"/>
                </a:lnTo>
                <a:lnTo>
                  <a:pt x="463876" y="8101"/>
                </a:lnTo>
                <a:lnTo>
                  <a:pt x="510990" y="2053"/>
                </a:lnTo>
                <a:lnTo>
                  <a:pt x="559244" y="0"/>
                </a:lnTo>
                <a:lnTo>
                  <a:pt x="4101084" y="0"/>
                </a:lnTo>
                <a:lnTo>
                  <a:pt x="4149338" y="2053"/>
                </a:lnTo>
                <a:lnTo>
                  <a:pt x="4196454" y="8101"/>
                </a:lnTo>
                <a:lnTo>
                  <a:pt x="4242262" y="17975"/>
                </a:lnTo>
                <a:lnTo>
                  <a:pt x="4286596" y="31508"/>
                </a:lnTo>
                <a:lnTo>
                  <a:pt x="4329287" y="48531"/>
                </a:lnTo>
                <a:lnTo>
                  <a:pt x="4370167" y="68877"/>
                </a:lnTo>
                <a:lnTo>
                  <a:pt x="4409068" y="92378"/>
                </a:lnTo>
                <a:lnTo>
                  <a:pt x="4445823" y="118866"/>
                </a:lnTo>
                <a:lnTo>
                  <a:pt x="4480262" y="148172"/>
                </a:lnTo>
                <a:lnTo>
                  <a:pt x="4512219" y="180129"/>
                </a:lnTo>
                <a:lnTo>
                  <a:pt x="4541525" y="214568"/>
                </a:lnTo>
                <a:lnTo>
                  <a:pt x="4568013" y="251323"/>
                </a:lnTo>
                <a:lnTo>
                  <a:pt x="4591514" y="290224"/>
                </a:lnTo>
                <a:lnTo>
                  <a:pt x="4611860" y="331104"/>
                </a:lnTo>
                <a:lnTo>
                  <a:pt x="4628883" y="373795"/>
                </a:lnTo>
                <a:lnTo>
                  <a:pt x="4642416" y="418129"/>
                </a:lnTo>
                <a:lnTo>
                  <a:pt x="4652290" y="463937"/>
                </a:lnTo>
                <a:lnTo>
                  <a:pt x="4658338" y="511053"/>
                </a:lnTo>
                <a:lnTo>
                  <a:pt x="4660392" y="559307"/>
                </a:lnTo>
                <a:lnTo>
                  <a:pt x="4660392" y="4703127"/>
                </a:lnTo>
                <a:lnTo>
                  <a:pt x="4658338" y="4751381"/>
                </a:lnTo>
                <a:lnTo>
                  <a:pt x="4652290" y="4798495"/>
                </a:lnTo>
                <a:lnTo>
                  <a:pt x="4642416" y="4844301"/>
                </a:lnTo>
                <a:lnTo>
                  <a:pt x="4628883" y="4888632"/>
                </a:lnTo>
                <a:lnTo>
                  <a:pt x="4611860" y="4931320"/>
                </a:lnTo>
                <a:lnTo>
                  <a:pt x="4591514" y="4972195"/>
                </a:lnTo>
                <a:lnTo>
                  <a:pt x="4568013" y="5011092"/>
                </a:lnTo>
                <a:lnTo>
                  <a:pt x="4541525" y="5047842"/>
                </a:lnTo>
                <a:lnTo>
                  <a:pt x="4512219" y="5082276"/>
                </a:lnTo>
                <a:lnTo>
                  <a:pt x="4480262" y="5114228"/>
                </a:lnTo>
                <a:lnTo>
                  <a:pt x="4445823" y="5143530"/>
                </a:lnTo>
                <a:lnTo>
                  <a:pt x="4409068" y="5170012"/>
                </a:lnTo>
                <a:lnTo>
                  <a:pt x="4370167" y="5193509"/>
                </a:lnTo>
                <a:lnTo>
                  <a:pt x="4329287" y="5213851"/>
                </a:lnTo>
                <a:lnTo>
                  <a:pt x="4286596" y="5230870"/>
                </a:lnTo>
                <a:lnTo>
                  <a:pt x="4242262" y="5244400"/>
                </a:lnTo>
                <a:lnTo>
                  <a:pt x="4196454" y="5254272"/>
                </a:lnTo>
                <a:lnTo>
                  <a:pt x="4149338" y="5260319"/>
                </a:lnTo>
                <a:lnTo>
                  <a:pt x="4101084" y="5262371"/>
                </a:lnTo>
                <a:lnTo>
                  <a:pt x="559244" y="5262371"/>
                </a:lnTo>
                <a:lnTo>
                  <a:pt x="510990" y="5260319"/>
                </a:lnTo>
                <a:lnTo>
                  <a:pt x="463876" y="5254272"/>
                </a:lnTo>
                <a:lnTo>
                  <a:pt x="418070" y="5244400"/>
                </a:lnTo>
                <a:lnTo>
                  <a:pt x="373739" y="5230870"/>
                </a:lnTo>
                <a:lnTo>
                  <a:pt x="331051" y="5213851"/>
                </a:lnTo>
                <a:lnTo>
                  <a:pt x="290176" y="5193509"/>
                </a:lnTo>
                <a:lnTo>
                  <a:pt x="251279" y="5170012"/>
                </a:lnTo>
                <a:lnTo>
                  <a:pt x="214529" y="5143530"/>
                </a:lnTo>
                <a:lnTo>
                  <a:pt x="180095" y="5114228"/>
                </a:lnTo>
                <a:lnTo>
                  <a:pt x="148143" y="5082276"/>
                </a:lnTo>
                <a:lnTo>
                  <a:pt x="118841" y="5047842"/>
                </a:lnTo>
                <a:lnTo>
                  <a:pt x="92359" y="5011092"/>
                </a:lnTo>
                <a:lnTo>
                  <a:pt x="68862" y="4972195"/>
                </a:lnTo>
                <a:lnTo>
                  <a:pt x="48520" y="4931320"/>
                </a:lnTo>
                <a:lnTo>
                  <a:pt x="31501" y="4888632"/>
                </a:lnTo>
                <a:lnTo>
                  <a:pt x="17971" y="4844301"/>
                </a:lnTo>
                <a:lnTo>
                  <a:pt x="8099" y="4798495"/>
                </a:lnTo>
                <a:lnTo>
                  <a:pt x="2052" y="4751381"/>
                </a:lnTo>
                <a:lnTo>
                  <a:pt x="0" y="4703127"/>
                </a:lnTo>
                <a:lnTo>
                  <a:pt x="0" y="559307"/>
                </a:lnTo>
                <a:close/>
              </a:path>
            </a:pathLst>
          </a:custGeom>
          <a:ln w="19812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7542" y="1783349"/>
            <a:ext cx="3494125" cy="48750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cs typeface="UnDotum"/>
              </a:rPr>
              <a:t>import</a:t>
            </a:r>
            <a:r>
              <a:rPr sz="1600" spc="90" dirty="0">
                <a:cs typeface="UnDotum"/>
              </a:rPr>
              <a:t> </a:t>
            </a:r>
            <a:r>
              <a:rPr sz="1600" spc="35" dirty="0">
                <a:cs typeface="UnDotum"/>
              </a:rPr>
              <a:t>turtle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 marR="5080">
              <a:lnSpc>
                <a:spcPct val="100000"/>
              </a:lnSpc>
            </a:pPr>
            <a:r>
              <a:rPr sz="1600" spc="85" dirty="0">
                <a:cs typeface="UnDotum"/>
              </a:rPr>
              <a:t>wn </a:t>
            </a:r>
            <a:r>
              <a:rPr sz="1600" spc="155" dirty="0">
                <a:cs typeface="UnDotum"/>
              </a:rPr>
              <a:t>= </a:t>
            </a:r>
            <a:r>
              <a:rPr sz="1600" dirty="0">
                <a:cs typeface="UnDotum"/>
              </a:rPr>
              <a:t>turtle.Screen()  </a:t>
            </a:r>
            <a:r>
              <a:rPr sz="1600" spc="25" dirty="0">
                <a:cs typeface="UnDotum"/>
              </a:rPr>
              <a:t>wn.bgcolor("lightblue")  </a:t>
            </a:r>
            <a:r>
              <a:rPr sz="1600" spc="15" dirty="0">
                <a:cs typeface="UnDotum"/>
              </a:rPr>
              <a:t>wn.title("Draw</a:t>
            </a:r>
            <a:r>
              <a:rPr sz="1600" spc="40" dirty="0">
                <a:cs typeface="UnDotum"/>
              </a:rPr>
              <a:t> </a:t>
            </a:r>
            <a:r>
              <a:rPr sz="1600" spc="-5" dirty="0">
                <a:cs typeface="UnDotum"/>
              </a:rPr>
              <a:t>Triangle")</a:t>
            </a:r>
            <a:endParaRPr lang="en-US" sz="1600" dirty="0">
              <a:cs typeface="UnDotum"/>
            </a:endParaRPr>
          </a:p>
          <a:p>
            <a:pPr marL="12700" marR="5080">
              <a:lnSpc>
                <a:spcPct val="100000"/>
              </a:lnSpc>
            </a:pPr>
            <a:endParaRPr lang="en-US" altLang="ko-KR" sz="1600" spc="155" dirty="0">
              <a:cs typeface="UnDotum"/>
            </a:endParaRPr>
          </a:p>
          <a:p>
            <a:pPr marL="12700" marR="5080">
              <a:lnSpc>
                <a:spcPct val="100000"/>
              </a:lnSpc>
            </a:pPr>
            <a:r>
              <a:rPr lang="en-US" altLang="ko-KR" sz="1600" spc="155" dirty="0" err="1" smtClean="0">
                <a:cs typeface="UnDotum"/>
              </a:rPr>
              <a:t>t.</a:t>
            </a:r>
            <a:r>
              <a:rPr sz="1600" spc="10" dirty="0" err="1" smtClean="0">
                <a:cs typeface="UnDotum"/>
              </a:rPr>
              <a:t>turtle.Turtle</a:t>
            </a:r>
            <a:r>
              <a:rPr sz="1600" spc="10" dirty="0">
                <a:cs typeface="UnDotum"/>
              </a:rPr>
              <a:t>() </a:t>
            </a:r>
            <a:r>
              <a:rPr lang="en-US" sz="1600" spc="10" dirty="0">
                <a:cs typeface="UnDotum"/>
              </a:rPr>
              <a:t/>
            </a:r>
            <a:br>
              <a:rPr lang="en-US" sz="1600" spc="10" dirty="0">
                <a:cs typeface="UnDotum"/>
              </a:rPr>
            </a:br>
            <a:r>
              <a:rPr sz="1600" spc="-5" dirty="0" err="1">
                <a:cs typeface="UnDotum"/>
              </a:rPr>
              <a:t>t.co</a:t>
            </a:r>
            <a:r>
              <a:rPr sz="1600" spc="25" dirty="0" err="1">
                <a:cs typeface="UnDotum"/>
              </a:rPr>
              <a:t>l</a:t>
            </a:r>
            <a:r>
              <a:rPr sz="1600" spc="70" dirty="0" err="1">
                <a:cs typeface="UnDotum"/>
              </a:rPr>
              <a:t>o</a:t>
            </a:r>
            <a:r>
              <a:rPr sz="1600" spc="50" dirty="0" err="1">
                <a:cs typeface="UnDotum"/>
              </a:rPr>
              <a:t>r</a:t>
            </a:r>
            <a:r>
              <a:rPr sz="1600" spc="-45" dirty="0">
                <a:cs typeface="UnDotum"/>
              </a:rPr>
              <a:t>(“</a:t>
            </a:r>
            <a:r>
              <a:rPr sz="1600" spc="60" dirty="0" err="1">
                <a:cs typeface="UnDotum"/>
              </a:rPr>
              <a:t>hot</a:t>
            </a:r>
            <a:r>
              <a:rPr sz="1600" spc="45" dirty="0" err="1">
                <a:cs typeface="UnDotum"/>
              </a:rPr>
              <a:t>pi</a:t>
            </a:r>
            <a:r>
              <a:rPr sz="1600" spc="70" dirty="0" err="1">
                <a:cs typeface="UnDotum"/>
              </a:rPr>
              <a:t>n</a:t>
            </a:r>
            <a:r>
              <a:rPr sz="1600" spc="5" dirty="0" err="1">
                <a:cs typeface="UnDotum"/>
              </a:rPr>
              <a:t>k</a:t>
            </a:r>
            <a:r>
              <a:rPr sz="1600" spc="-40" dirty="0">
                <a:cs typeface="UnDotum"/>
              </a:rPr>
              <a:t>”)  </a:t>
            </a:r>
            <a:endParaRPr lang="en-US" sz="1600" spc="-40" dirty="0" smtClean="0">
              <a:cs typeface="UnDotum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 err="1" smtClean="0">
                <a:cs typeface="UnDotum"/>
              </a:rPr>
              <a:t>t.pensize</a:t>
            </a:r>
            <a:r>
              <a:rPr sz="1600" spc="-10" dirty="0" smtClean="0">
                <a:cs typeface="UnDotum"/>
              </a:rPr>
              <a:t>(3</a:t>
            </a:r>
            <a:r>
              <a:rPr sz="1600" spc="-10" dirty="0">
                <a:cs typeface="UnDotum"/>
              </a:rPr>
              <a:t>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25" dirty="0">
                <a:solidFill>
                  <a:srgbClr val="FF0000"/>
                </a:solidFill>
                <a:cs typeface="UnDotum"/>
              </a:rPr>
              <a:t>t.penup()</a:t>
            </a:r>
            <a:endParaRPr sz="16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cs typeface="UnDotum"/>
              </a:rPr>
              <a:t>t.goto(0,</a:t>
            </a:r>
            <a:r>
              <a:rPr sz="1600" spc="85" dirty="0">
                <a:cs typeface="UnDotum"/>
              </a:rPr>
              <a:t> </a:t>
            </a:r>
            <a:r>
              <a:rPr sz="1600" spc="-65" dirty="0">
                <a:cs typeface="UnDotum"/>
              </a:rPr>
              <a:t>250)</a:t>
            </a:r>
            <a:endParaRPr sz="16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35" dirty="0">
                <a:solidFill>
                  <a:srgbClr val="FF0000"/>
                </a:solidFill>
                <a:cs typeface="UnDotum"/>
              </a:rPr>
              <a:t>t.pendown()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cs typeface="UnDotum"/>
            </a:endParaRPr>
          </a:p>
          <a:p>
            <a:pPr marL="297180" marR="702945" indent="-285115" algn="just">
              <a:lnSpc>
                <a:spcPct val="100000"/>
              </a:lnSpc>
            </a:pPr>
            <a:r>
              <a:rPr lang="en-US" altLang="ko-KR" sz="1600" spc="50" dirty="0">
                <a:cs typeface="UnDotum"/>
              </a:rPr>
              <a:t>f</a:t>
            </a:r>
            <a:r>
              <a:rPr sz="1600" spc="50" dirty="0">
                <a:cs typeface="UnDotum"/>
              </a:rPr>
              <a:t>or</a:t>
            </a:r>
            <a:r>
              <a:rPr lang="en-US" sz="1600" spc="50" dirty="0">
                <a:cs typeface="UnDotum"/>
              </a:rPr>
              <a:t> </a:t>
            </a:r>
            <a:r>
              <a:rPr lang="en-US" altLang="ko-KR" sz="1600" spc="50" dirty="0" err="1">
                <a:cs typeface="UnDotum"/>
              </a:rPr>
              <a:t>i</a:t>
            </a:r>
            <a:r>
              <a:rPr lang="en-US" altLang="ko-KR" sz="1600" spc="50" dirty="0">
                <a:cs typeface="UnDotum"/>
              </a:rPr>
              <a:t> </a:t>
            </a:r>
            <a:r>
              <a:rPr sz="1600" spc="30" dirty="0">
                <a:cs typeface="UnDotum"/>
              </a:rPr>
              <a:t>in</a:t>
            </a:r>
            <a:r>
              <a:rPr lang="en-US" sz="1600" spc="30" dirty="0">
                <a:cs typeface="UnDotum"/>
              </a:rPr>
              <a:t> </a:t>
            </a:r>
            <a:r>
              <a:rPr sz="1600" dirty="0">
                <a:cs typeface="UnDotum"/>
              </a:rPr>
              <a:t>range(3):</a:t>
            </a:r>
            <a:endParaRPr lang="en-US" sz="1600" dirty="0">
              <a:cs typeface="UnDotum"/>
            </a:endParaRPr>
          </a:p>
          <a:p>
            <a:pPr marL="297180" marR="702945" indent="-285115" algn="just">
              <a:lnSpc>
                <a:spcPct val="100000"/>
              </a:lnSpc>
            </a:pPr>
            <a:r>
              <a:rPr lang="en-US" sz="1600" spc="10" dirty="0">
                <a:cs typeface="UnDotum"/>
              </a:rPr>
              <a:t>    </a:t>
            </a:r>
            <a:r>
              <a:rPr sz="1600" spc="10" dirty="0" err="1">
                <a:cs typeface="UnDotum"/>
              </a:rPr>
              <a:t>t.forward</a:t>
            </a:r>
            <a:r>
              <a:rPr sz="1600" spc="10" dirty="0">
                <a:cs typeface="UnDotum"/>
              </a:rPr>
              <a:t>(80)  </a:t>
            </a:r>
            <a:endParaRPr lang="en-US" sz="1600" spc="10" dirty="0">
              <a:cs typeface="UnDotum"/>
            </a:endParaRPr>
          </a:p>
          <a:p>
            <a:pPr marL="297180" marR="702945" indent="-285115" algn="just">
              <a:lnSpc>
                <a:spcPct val="100000"/>
              </a:lnSpc>
            </a:pPr>
            <a:r>
              <a:rPr lang="en-US" sz="1600" spc="10" dirty="0">
                <a:cs typeface="UnDotum"/>
              </a:rPr>
              <a:t>    </a:t>
            </a:r>
            <a:r>
              <a:rPr sz="1600" spc="-25" dirty="0" err="1">
                <a:cs typeface="UnDotum"/>
              </a:rPr>
              <a:t>t.left</a:t>
            </a:r>
            <a:r>
              <a:rPr sz="1600" spc="-25" dirty="0">
                <a:cs typeface="UnDotum"/>
              </a:rPr>
              <a:t>(120)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 marR="1027430">
              <a:lnSpc>
                <a:spcPct val="100000"/>
              </a:lnSpc>
            </a:pPr>
            <a:r>
              <a:rPr sz="1600" spc="25" dirty="0">
                <a:solidFill>
                  <a:srgbClr val="FF0000"/>
                </a:solidFill>
                <a:cs typeface="UnDotum"/>
              </a:rPr>
              <a:t>t.penup() </a:t>
            </a:r>
            <a:r>
              <a:rPr sz="1600" spc="25" dirty="0">
                <a:cs typeface="UnDotum"/>
              </a:rPr>
              <a:t> </a:t>
            </a:r>
            <a:endParaRPr lang="en-US" sz="1600" spc="25" dirty="0">
              <a:cs typeface="UnDotum"/>
            </a:endParaRPr>
          </a:p>
          <a:p>
            <a:pPr marL="12700" marR="1027430">
              <a:lnSpc>
                <a:spcPct val="100000"/>
              </a:lnSpc>
            </a:pPr>
            <a:r>
              <a:rPr sz="1600" spc="-5" dirty="0" err="1">
                <a:cs typeface="UnDotum"/>
              </a:rPr>
              <a:t>t.right</a:t>
            </a:r>
            <a:r>
              <a:rPr sz="1600" spc="-5" dirty="0">
                <a:cs typeface="UnDotum"/>
              </a:rPr>
              <a:t>(180)  </a:t>
            </a:r>
            <a:endParaRPr lang="en-US" sz="1600" spc="-5" dirty="0">
              <a:cs typeface="UnDotum"/>
            </a:endParaRPr>
          </a:p>
          <a:p>
            <a:pPr marL="12700" marR="1027430">
              <a:lnSpc>
                <a:spcPct val="100000"/>
              </a:lnSpc>
            </a:pPr>
            <a:r>
              <a:rPr sz="1600" spc="15" dirty="0" err="1">
                <a:cs typeface="UnDotum"/>
              </a:rPr>
              <a:t>t.fo</a:t>
            </a:r>
            <a:r>
              <a:rPr sz="1600" spc="80" dirty="0" err="1">
                <a:cs typeface="UnDotum"/>
              </a:rPr>
              <a:t>r</a:t>
            </a:r>
            <a:r>
              <a:rPr sz="1600" spc="45" dirty="0" err="1">
                <a:cs typeface="UnDotum"/>
              </a:rPr>
              <a:t>wa</a:t>
            </a:r>
            <a:r>
              <a:rPr sz="1600" spc="-5" dirty="0" err="1">
                <a:cs typeface="UnDotum"/>
              </a:rPr>
              <a:t>r</a:t>
            </a:r>
            <a:r>
              <a:rPr sz="1600" spc="95" dirty="0" err="1">
                <a:cs typeface="UnDotum"/>
              </a:rPr>
              <a:t>d</a:t>
            </a:r>
            <a:r>
              <a:rPr sz="1600" spc="5" dirty="0">
                <a:cs typeface="UnDotum"/>
              </a:rPr>
              <a:t>(</a:t>
            </a:r>
            <a:r>
              <a:rPr sz="1600" spc="-85" dirty="0">
                <a:cs typeface="UnDotum"/>
              </a:rPr>
              <a:t>8</a:t>
            </a:r>
            <a:r>
              <a:rPr sz="1600" spc="-95" dirty="0">
                <a:cs typeface="UnDotum"/>
              </a:rPr>
              <a:t>0</a:t>
            </a:r>
            <a:r>
              <a:rPr sz="1600" spc="5" dirty="0">
                <a:cs typeface="UnDotum"/>
              </a:rPr>
              <a:t>)</a:t>
            </a:r>
            <a:endParaRPr sz="1600" dirty="0">
              <a:cs typeface="UnDot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01667" y="1690116"/>
            <a:ext cx="4448555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D167320-30E0-F24E-8902-9824FA0B65AD}"/>
              </a:ext>
            </a:extLst>
          </p:cNvPr>
          <p:cNvSpPr txBox="1">
            <a:spLocks/>
          </p:cNvSpPr>
          <p:nvPr/>
        </p:nvSpPr>
        <p:spPr>
          <a:xfrm>
            <a:off x="313679" y="412637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483974" y="262940"/>
            <a:ext cx="7055380" cy="1400530"/>
          </a:xfrm>
        </p:spPr>
        <p:txBody>
          <a:bodyPr/>
          <a:lstStyle/>
          <a:p>
            <a:r>
              <a:rPr lang="ko-KR" altLang="en-US" dirty="0"/>
              <a:t>삼각형 그리기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이동선</a:t>
            </a:r>
            <a:r>
              <a:rPr lang="ko-KR" altLang="en-US" dirty="0"/>
              <a:t> 제거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161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6169</TotalTime>
  <Words>517</Words>
  <Application>Microsoft Office PowerPoint</Application>
  <PresentationFormat>화면 슬라이드 쇼(4:3)</PresentationFormat>
  <Paragraphs>187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Bandal</vt:lpstr>
      <vt:lpstr>Carlito</vt:lpstr>
      <vt:lpstr>UnDotum</vt:lpstr>
      <vt:lpstr>맑은 고딕</vt:lpstr>
      <vt:lpstr>함초롬바탕</vt:lpstr>
      <vt:lpstr>Arial</vt:lpstr>
      <vt:lpstr>Century Gothic</vt:lpstr>
      <vt:lpstr>Wingdings 3</vt:lpstr>
      <vt:lpstr>이온</vt:lpstr>
      <vt:lpstr>turtle method 활용 6주차_01_02</vt:lpstr>
      <vt:lpstr>학습목표</vt:lpstr>
      <vt:lpstr>Turtle methods</vt:lpstr>
      <vt:lpstr>선으로 별 모양 그리기 </vt:lpstr>
      <vt:lpstr>색상있는 원 그리기 </vt:lpstr>
      <vt:lpstr>위치, 각도 사용시 </vt:lpstr>
      <vt:lpstr>선 그리기 </vt:lpstr>
      <vt:lpstr>삼각형 그리기 </vt:lpstr>
      <vt:lpstr>삼각형 그리기, 이동선 제거 </vt:lpstr>
      <vt:lpstr>사각형 그리기</vt:lpstr>
      <vt:lpstr>미로 그리기 </vt:lpstr>
      <vt:lpstr>연습문제 1</vt:lpstr>
      <vt:lpstr>연습문제 1, 답안 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449</cp:revision>
  <dcterms:created xsi:type="dcterms:W3CDTF">2015-11-07T02:06:58Z</dcterms:created>
  <dcterms:modified xsi:type="dcterms:W3CDTF">2023-01-28T07:51:57Z</dcterms:modified>
</cp:coreProperties>
</file>