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706" r:id="rId2"/>
    <p:sldId id="707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16" r:id="rId12"/>
    <p:sldId id="717" r:id="rId13"/>
    <p:sldId id="71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3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940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B2B-27B8-4CB1-BB46-C1CDE6D4FF34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D0-AF1E-4E08-9622-BA111BE3562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651D-E8B5-41B4-A6A4-B88E7306C0D3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99B0-88EB-4BD3-BD4C-5D0108BE23F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ABD-CE47-4A64-9770-5E6FDAD1DC90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F4A5-27D1-4CC0-88EA-0A49A100318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FA31-73A5-4F01-9592-797EBBC75D0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335A-02BE-4C74-8749-8DE93DCC59B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D4A3-E4F3-4AEB-90CD-B0E38822B70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6BC3-D32F-45D7-BDAF-C28A2D26D0A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38F-62EF-462D-B324-2655827ED8A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1975-DDE6-4814-99BA-6AD091BC871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A3E-FB41-4098-9CEB-B2EDC5B04268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B4E1-018B-4C41-A858-E9FA8D3798A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9E34-1557-4A89-83F2-2A6855DF5C9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8A0E-F1AF-429B-8E88-3C44BA8D7D7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5BF-06A2-4198-9726-11605A6D37A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D810BA-4E3C-458A-B138-41C62644DD9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880" y="2689665"/>
            <a:ext cx="522905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터틀</a:t>
            </a:r>
            <a:r>
              <a:rPr lang="ko-KR" altLang="en-US" sz="4400" b="1" dirty="0">
                <a:solidFill>
                  <a:schemeClr val="bg1"/>
                </a:solidFill>
              </a:rPr>
              <a:t> 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84434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6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4,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55077" y="1690689"/>
            <a:ext cx="5199680" cy="44627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94081" y="1800020"/>
            <a:ext cx="5119702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import turtle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t=</a:t>
            </a:r>
            <a:r>
              <a:rPr lang="en-US" altLang="ko-KR" sz="14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400" dirty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400" dirty="0">
                <a:ea typeface="맑은 고딕" panose="020B0503020000020004" pitchFamily="50" charset="-127"/>
              </a:rPr>
              <a:t>, color):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400" dirty="0">
                <a:ea typeface="맑은 고딕" panose="020B0503020000020004" pitchFamily="50" charset="-127"/>
              </a:rPr>
              <a:t>(color)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400" dirty="0">
                <a:ea typeface="맑은 고딕" panose="020B0503020000020004" pitchFamily="50" charset="-127"/>
              </a:rPr>
              <a:t>= 360 /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400" dirty="0">
                <a:ea typeface="맑은 고딕" panose="020B0503020000020004" pitchFamily="50" charset="-127"/>
              </a:rPr>
              <a:t>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t.pendown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/>
              <a:t>t.penup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t.setposition</a:t>
            </a:r>
            <a:r>
              <a:rPr lang="en-US" altLang="ko-KR" sz="1400" dirty="0"/>
              <a:t>(-50, 0)</a:t>
            </a:r>
          </a:p>
          <a:p>
            <a:r>
              <a:rPr lang="en-US" altLang="ko-KR" sz="1400" dirty="0" err="1"/>
              <a:t>drawPolygon</a:t>
            </a:r>
            <a:r>
              <a:rPr lang="en-US" altLang="ko-KR" sz="1400" dirty="0"/>
              <a:t>(50, 5, 'blue')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t.penup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t.setposition</a:t>
            </a:r>
            <a:r>
              <a:rPr lang="en-US" altLang="ko-KR" sz="1400" dirty="0"/>
              <a:t>(100, 0)</a:t>
            </a:r>
          </a:p>
          <a:p>
            <a:r>
              <a:rPr lang="en-US" altLang="ko-KR" sz="1400" dirty="0" err="1"/>
              <a:t>drawPolygon</a:t>
            </a:r>
            <a:r>
              <a:rPr lang="en-US" altLang="ko-KR" sz="1400" dirty="0"/>
              <a:t>(50, 8, '</a:t>
            </a:r>
            <a:r>
              <a:rPr lang="en-US" altLang="ko-KR" sz="1400" dirty="0" err="1"/>
              <a:t>hotpink</a:t>
            </a:r>
            <a:r>
              <a:rPr lang="en-US" altLang="ko-KR" sz="1400" dirty="0"/>
              <a:t>')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48" y="3016252"/>
            <a:ext cx="3019404" cy="23513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en-US" altLang="ko-KR" dirty="0"/>
              <a:t>turtle </a:t>
            </a:r>
            <a:r>
              <a:rPr lang="ko-KR" altLang="en-US" dirty="0"/>
              <a:t>연습문제 따라해 보기</a:t>
            </a:r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</a:t>
            </a:r>
            <a:r>
              <a:rPr lang="ko-KR" altLang="en-US" dirty="0"/>
              <a:t>를 활용하여 </a:t>
            </a:r>
            <a:r>
              <a:rPr lang="en-US" altLang="ko-KR" dirty="0"/>
              <a:t>8</a:t>
            </a:r>
            <a:r>
              <a:rPr lang="ko-KR" altLang="en-US"/>
              <a:t>각형을 그리는 코드를 </a:t>
            </a:r>
            <a:r>
              <a:rPr lang="ko-KR" altLang="en-US" smtClean="0"/>
              <a:t>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6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_01_04</a:t>
            </a:r>
            <a:r>
              <a:rPr lang="ko-KR" altLang="en-US" dirty="0"/>
              <a:t> </a:t>
            </a:r>
            <a:r>
              <a:rPr lang="ko-KR" altLang="en-US" dirty="0" err="1"/>
              <a:t>터틀</a:t>
            </a:r>
            <a:r>
              <a:rPr lang="ko-KR" altLang="en-US" dirty="0"/>
              <a:t> 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turtle </a:t>
            </a:r>
            <a:r>
              <a:rPr lang="ko-KR" altLang="en-US" dirty="0"/>
              <a:t>연습문제 풀어보기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5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정사각형 </a:t>
            </a:r>
            <a:r>
              <a:rPr lang="en-US" altLang="ko-KR" dirty="0"/>
              <a:t>5</a:t>
            </a:r>
            <a:r>
              <a:rPr lang="ko-KR" altLang="en-US" dirty="0"/>
              <a:t>개를 규칙적으로 위치를 바꾸어서 그리기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2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3486" y="1606402"/>
            <a:ext cx="5044885" cy="449622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2484" y="1812776"/>
            <a:ext cx="4566887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turtle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wn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turtle.Screen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 err="1"/>
              <a:t>wn.bgcolor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lightpink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     </a:t>
            </a:r>
          </a:p>
          <a:p>
            <a:r>
              <a:rPr lang="en-US" altLang="ko-KR" sz="1600" dirty="0" err="1"/>
              <a:t>a.color</a:t>
            </a:r>
            <a:r>
              <a:rPr lang="en-US" altLang="ko-KR" sz="1600" dirty="0"/>
              <a:t>("grey")</a:t>
            </a:r>
          </a:p>
          <a:p>
            <a:r>
              <a:rPr lang="en-US" altLang="ko-KR" sz="1600" dirty="0" err="1"/>
              <a:t>a.pensize</a:t>
            </a:r>
            <a:r>
              <a:rPr lang="en-US" altLang="ko-KR" sz="1600" dirty="0"/>
              <a:t>(5)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range(20, 110, 20)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a.penup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a.goto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i,i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a.pendown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for j in range(4):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a.forward</a:t>
            </a:r>
            <a:r>
              <a:rPr lang="en-US" altLang="ko-KR" sz="1600" dirty="0"/>
              <a:t>(120)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a.left</a:t>
            </a:r>
            <a:r>
              <a:rPr lang="en-US" altLang="ko-KR" sz="1600" dirty="0"/>
              <a:t>(90) 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66" y="2374090"/>
            <a:ext cx="4897548" cy="372853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0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정삼각형 </a:t>
            </a:r>
            <a:r>
              <a:rPr lang="en-US" altLang="ko-KR" dirty="0"/>
              <a:t>5</a:t>
            </a:r>
            <a:r>
              <a:rPr lang="ko-KR" altLang="en-US" dirty="0"/>
              <a:t>개를 규칙적으로 위치를 바꾸어서 그리기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93486" y="1606402"/>
            <a:ext cx="5044885" cy="449622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32484" y="1812776"/>
            <a:ext cx="45668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turtle</a:t>
            </a:r>
          </a:p>
          <a:p>
            <a:r>
              <a:rPr lang="en-US" altLang="ko-KR" sz="1600" dirty="0"/>
              <a:t>w = </a:t>
            </a:r>
            <a:r>
              <a:rPr lang="en-US" altLang="ko-KR" sz="1600" dirty="0" err="1"/>
              <a:t>turtle.Screen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 err="1"/>
              <a:t>w.bgcolor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lightblue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     </a:t>
            </a:r>
          </a:p>
          <a:p>
            <a:r>
              <a:rPr lang="en-US" altLang="ko-KR" sz="1600" dirty="0" err="1"/>
              <a:t>t.color</a:t>
            </a:r>
            <a:r>
              <a:rPr lang="en-US" altLang="ko-KR" sz="1600" dirty="0"/>
              <a:t>("black")</a:t>
            </a:r>
          </a:p>
          <a:p>
            <a:r>
              <a:rPr lang="en-US" altLang="ko-KR" sz="1600" dirty="0" err="1"/>
              <a:t>t.pensize</a:t>
            </a:r>
            <a:r>
              <a:rPr lang="en-US" altLang="ko-KR" sz="1600" dirty="0"/>
              <a:t>(7)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range(20, 110, 20) :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t.penup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t.goto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i,i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t.pendown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for j in range(3):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(120)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t.left</a:t>
            </a:r>
            <a:r>
              <a:rPr lang="en-US" altLang="ko-KR" sz="1600" dirty="0"/>
              <a:t>(120) 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72" y="2538714"/>
            <a:ext cx="3642118" cy="32660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2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여러가지</a:t>
            </a:r>
            <a:r>
              <a:rPr lang="en-US" altLang="ko-KR" dirty="0"/>
              <a:t> </a:t>
            </a:r>
            <a:r>
              <a:rPr lang="ko-KR" altLang="en-US" dirty="0"/>
              <a:t>색 정사각형 그리기 예제 수정</a:t>
            </a:r>
            <a:endParaRPr lang="en-US" altLang="ko-KR" dirty="0"/>
          </a:p>
          <a:p>
            <a:pPr lvl="1"/>
            <a:r>
              <a:rPr lang="ko-KR" altLang="en-US" dirty="0"/>
              <a:t>색상을 </a:t>
            </a:r>
            <a:r>
              <a:rPr lang="en-US" altLang="ko-KR" dirty="0"/>
              <a:t>10</a:t>
            </a:r>
            <a:r>
              <a:rPr lang="ko-KR" altLang="en-US" dirty="0"/>
              <a:t>가지 지정</a:t>
            </a:r>
            <a:endParaRPr lang="en-US" altLang="ko-KR" dirty="0"/>
          </a:p>
          <a:p>
            <a:pPr lvl="1"/>
            <a:r>
              <a:rPr lang="ko-KR" altLang="en-US" dirty="0"/>
              <a:t>사각형 크기가 </a:t>
            </a:r>
            <a:r>
              <a:rPr lang="en-US" altLang="ko-KR" dirty="0"/>
              <a:t>25</a:t>
            </a:r>
            <a:r>
              <a:rPr lang="ko-KR" altLang="en-US" dirty="0"/>
              <a:t>씩 커지게 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1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08722" y="1606401"/>
            <a:ext cx="4972301" cy="468485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75136" y="1766937"/>
            <a:ext cx="45668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turtle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square(t, size, color):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t.color</a:t>
            </a:r>
            <a:r>
              <a:rPr lang="en-US" altLang="ko-KR" sz="1600" dirty="0"/>
              <a:t>(color)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range(4):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(size)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t.right</a:t>
            </a:r>
            <a:r>
              <a:rPr lang="en-US" altLang="ko-KR" sz="1600" dirty="0"/>
              <a:t>(90)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t1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t1.pensize(5)</a:t>
            </a:r>
          </a:p>
          <a:p>
            <a:r>
              <a:rPr lang="en-US" altLang="ko-KR" sz="1600" dirty="0"/>
              <a:t>colors </a:t>
            </a:r>
            <a:r>
              <a:rPr lang="en-US" altLang="ko-KR" sz="1600" dirty="0">
                <a:solidFill>
                  <a:srgbClr val="C00000"/>
                </a:solidFill>
              </a:rPr>
              <a:t>= ['red', 'orange', 'yellow', 'green', 'blue', 'violet', '</a:t>
            </a:r>
            <a:r>
              <a:rPr lang="en-US" altLang="ko-KR" sz="1600" dirty="0" err="1">
                <a:solidFill>
                  <a:srgbClr val="C00000"/>
                </a:solidFill>
              </a:rPr>
              <a:t>darkgreen</a:t>
            </a:r>
            <a:r>
              <a:rPr lang="en-US" altLang="ko-KR" sz="1600" dirty="0">
                <a:solidFill>
                  <a:srgbClr val="C00000"/>
                </a:solidFill>
              </a:rPr>
              <a:t>', '</a:t>
            </a:r>
            <a:r>
              <a:rPr lang="en-US" altLang="ko-KR" sz="1600" dirty="0" err="1">
                <a:solidFill>
                  <a:srgbClr val="C00000"/>
                </a:solidFill>
              </a:rPr>
              <a:t>hotpink</a:t>
            </a:r>
            <a:r>
              <a:rPr lang="en-US" altLang="ko-KR" sz="1600" dirty="0">
                <a:solidFill>
                  <a:srgbClr val="C00000"/>
                </a:solidFill>
              </a:rPr>
              <a:t>', 'grey', 'black']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=25</a:t>
            </a:r>
          </a:p>
          <a:p>
            <a:r>
              <a:rPr lang="en-US" altLang="ko-KR" sz="1600" dirty="0"/>
              <a:t>for color in colors:</a:t>
            </a:r>
          </a:p>
          <a:p>
            <a:r>
              <a:rPr lang="en-US" altLang="ko-KR" sz="1600" dirty="0"/>
              <a:t>    square(t1,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color)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=i+25</a:t>
            </a:r>
            <a:endParaRPr lang="en-US" altLang="ko-KR" sz="1600" dirty="0">
              <a:solidFill>
                <a:srgbClr val="C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37" y="2398162"/>
            <a:ext cx="2867633" cy="310132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5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다각형을 그리는 다음 함수를 사용하여 </a:t>
            </a:r>
            <a:r>
              <a:rPr lang="en-US" altLang="ko-KR" dirty="0"/>
              <a:t>5</a:t>
            </a:r>
            <a:r>
              <a:rPr lang="ko-KR" altLang="en-US" dirty="0"/>
              <a:t>각형과 </a:t>
            </a:r>
            <a:r>
              <a:rPr lang="en-US" altLang="ko-KR" dirty="0"/>
              <a:t>8</a:t>
            </a:r>
            <a:r>
              <a:rPr lang="ko-KR" altLang="en-US" dirty="0"/>
              <a:t>각형을 </a:t>
            </a:r>
            <a:r>
              <a:rPr lang="ko-KR" altLang="en-US" dirty="0" err="1"/>
              <a:t>그리시오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032854" y="2829095"/>
            <a:ext cx="5998781" cy="320395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31325" y="2829095"/>
            <a:ext cx="570031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t=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def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600" dirty="0">
                <a:ea typeface="맑은 고딕" panose="020B0503020000020004" pitchFamily="50" charset="-127"/>
              </a:rPr>
              <a:t>, color):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(color)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600" dirty="0">
                <a:ea typeface="맑은 고딕" panose="020B0503020000020004" pitchFamily="50" charset="-127"/>
              </a:rPr>
              <a:t>= 360 / </a:t>
            </a:r>
            <a:r>
              <a:rPr lang="en-US" altLang="ko-KR" sz="1600" dirty="0" err="1">
                <a:ea typeface="맑은 고딕" panose="020B0503020000020004" pitchFamily="50" charset="-127"/>
              </a:rPr>
              <a:t>numSides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</a:t>
            </a:r>
            <a:r>
              <a:rPr lang="en-US" altLang="ko-KR" sz="16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t.pendown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02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6171</TotalTime>
  <Words>397</Words>
  <Application>Microsoft Office PowerPoint</Application>
  <PresentationFormat>화면 슬라이드 쇼(4:3)</PresentationFormat>
  <Paragraphs>122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터틀 연습문제 풀기 6주차_01_04</vt:lpstr>
      <vt:lpstr>학습목표</vt:lpstr>
      <vt:lpstr>연습문제 1</vt:lpstr>
      <vt:lpstr>연습문제 1, 코드와 결과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447</cp:revision>
  <dcterms:created xsi:type="dcterms:W3CDTF">2015-11-07T02:06:58Z</dcterms:created>
  <dcterms:modified xsi:type="dcterms:W3CDTF">2022-12-20T11:36:59Z</dcterms:modified>
</cp:coreProperties>
</file>