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6"/>
  </p:notesMasterIdLst>
  <p:sldIdLst>
    <p:sldId id="719" r:id="rId2"/>
    <p:sldId id="720" r:id="rId3"/>
    <p:sldId id="721" r:id="rId4"/>
    <p:sldId id="722" r:id="rId5"/>
    <p:sldId id="723" r:id="rId6"/>
    <p:sldId id="724" r:id="rId7"/>
    <p:sldId id="725" r:id="rId8"/>
    <p:sldId id="726" r:id="rId9"/>
    <p:sldId id="727" r:id="rId10"/>
    <p:sldId id="728" r:id="rId11"/>
    <p:sldId id="729" r:id="rId12"/>
    <p:sldId id="730" r:id="rId13"/>
    <p:sldId id="731" r:id="rId14"/>
    <p:sldId id="73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64" autoAdjust="0"/>
    <p:restoredTop sz="91293" autoAdjust="0"/>
  </p:normalViewPr>
  <p:slideViewPr>
    <p:cSldViewPr snapToGrid="0">
      <p:cViewPr varScale="1">
        <p:scale>
          <a:sx n="95" d="100"/>
          <a:sy n="95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AD4F3C-0EAA-47A2-A8A3-FB3587634A90}" type="doc">
      <dgm:prSet loTypeId="urn:microsoft.com/office/officeart/2005/8/layout/orgChart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E15C9FEE-D70F-4212-9AD6-459677673B2C}">
      <dgm:prSet phldrT="[텍스트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en-US" altLang="ko-KR" sz="1600" dirty="0">
              <a:solidFill>
                <a:schemeClr val="accent4">
                  <a:lumMod val="50000"/>
                </a:schemeClr>
              </a:solidFill>
            </a:rPr>
            <a:t>Exception</a:t>
          </a:r>
          <a:endParaRPr lang="ko-KR" altLang="en-US" sz="1600" dirty="0">
            <a:solidFill>
              <a:schemeClr val="accent4">
                <a:lumMod val="50000"/>
              </a:schemeClr>
            </a:solidFill>
          </a:endParaRPr>
        </a:p>
      </dgm:t>
    </dgm:pt>
    <dgm:pt modelId="{331D323C-A763-4536-98E8-78E39C9851F7}" type="parTrans" cxnId="{2636A8DA-165D-49A2-9A71-830331404B2F}">
      <dgm:prSet/>
      <dgm:spPr/>
      <dgm:t>
        <a:bodyPr/>
        <a:lstStyle/>
        <a:p>
          <a:pPr latinLnBrk="1"/>
          <a:endParaRPr lang="ko-KR" altLang="en-US" sz="1600">
            <a:solidFill>
              <a:schemeClr val="accent4">
                <a:lumMod val="50000"/>
              </a:schemeClr>
            </a:solidFill>
          </a:endParaRPr>
        </a:p>
      </dgm:t>
    </dgm:pt>
    <dgm:pt modelId="{DE10AE6E-C61F-413E-BA0C-72F43824F972}" type="sibTrans" cxnId="{2636A8DA-165D-49A2-9A71-830331404B2F}">
      <dgm:prSet/>
      <dgm:spPr/>
      <dgm:t>
        <a:bodyPr/>
        <a:lstStyle/>
        <a:p>
          <a:pPr latinLnBrk="1"/>
          <a:endParaRPr lang="ko-KR" altLang="en-US" sz="1600">
            <a:solidFill>
              <a:schemeClr val="accent4">
                <a:lumMod val="50000"/>
              </a:schemeClr>
            </a:solidFill>
          </a:endParaRPr>
        </a:p>
      </dgm:t>
    </dgm:pt>
    <dgm:pt modelId="{210AD936-2257-420B-BB85-123FE9ECF1BC}" type="asst">
      <dgm:prSet phldrT="[텍스트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en-US" altLang="ko-KR" sz="1600" dirty="0">
              <a:solidFill>
                <a:schemeClr val="accent4">
                  <a:lumMod val="50000"/>
                </a:schemeClr>
              </a:solidFill>
            </a:rPr>
            <a:t>Warning</a:t>
          </a:r>
        </a:p>
      </dgm:t>
    </dgm:pt>
    <dgm:pt modelId="{CB6C388E-531D-4FD3-8E7A-7225DEA1F82D}" type="parTrans" cxnId="{0ADAC1F8-43FC-4E4C-9B37-F5BFC5871FDF}">
      <dgm:prSet/>
      <dgm:spPr/>
      <dgm:t>
        <a:bodyPr/>
        <a:lstStyle/>
        <a:p>
          <a:pPr latinLnBrk="1"/>
          <a:endParaRPr lang="ko-KR" altLang="en-US" sz="1600">
            <a:solidFill>
              <a:schemeClr val="accent4">
                <a:lumMod val="50000"/>
              </a:schemeClr>
            </a:solidFill>
          </a:endParaRPr>
        </a:p>
      </dgm:t>
    </dgm:pt>
    <dgm:pt modelId="{13BBB303-E73F-48A9-9F26-0A5C5856C60D}" type="sibTrans" cxnId="{0ADAC1F8-43FC-4E4C-9B37-F5BFC5871FDF}">
      <dgm:prSet/>
      <dgm:spPr/>
      <dgm:t>
        <a:bodyPr/>
        <a:lstStyle/>
        <a:p>
          <a:pPr latinLnBrk="1"/>
          <a:endParaRPr lang="ko-KR" altLang="en-US" sz="1600">
            <a:solidFill>
              <a:schemeClr val="accent4">
                <a:lumMod val="50000"/>
              </a:schemeClr>
            </a:solidFill>
          </a:endParaRPr>
        </a:p>
      </dgm:t>
    </dgm:pt>
    <dgm:pt modelId="{FE7B0614-F1D2-4D9B-A904-3AE8C19A781D}">
      <dgm:prSet phldrT="[텍스트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en-US" altLang="ko-KR" sz="1600" dirty="0">
              <a:solidFill>
                <a:schemeClr val="accent4">
                  <a:lumMod val="50000"/>
                </a:schemeClr>
              </a:solidFill>
            </a:rPr>
            <a:t>Runtime Error</a:t>
          </a:r>
          <a:endParaRPr lang="ko-KR" altLang="en-US" sz="1600" dirty="0">
            <a:solidFill>
              <a:schemeClr val="accent4">
                <a:lumMod val="50000"/>
              </a:schemeClr>
            </a:solidFill>
          </a:endParaRPr>
        </a:p>
      </dgm:t>
    </dgm:pt>
    <dgm:pt modelId="{9740C60A-A7EA-44DE-A950-FBEDF3DEF86A}" type="parTrans" cxnId="{808E9195-84DD-4190-811C-D9B9AAD9CE11}">
      <dgm:prSet/>
      <dgm:spPr/>
      <dgm:t>
        <a:bodyPr/>
        <a:lstStyle/>
        <a:p>
          <a:pPr latinLnBrk="1"/>
          <a:endParaRPr lang="ko-KR" altLang="en-US" sz="1600">
            <a:solidFill>
              <a:schemeClr val="accent4">
                <a:lumMod val="50000"/>
              </a:schemeClr>
            </a:solidFill>
          </a:endParaRPr>
        </a:p>
      </dgm:t>
    </dgm:pt>
    <dgm:pt modelId="{E3269B5B-030F-40C5-B8B4-5BFAD3B4515D}" type="sibTrans" cxnId="{808E9195-84DD-4190-811C-D9B9AAD9CE11}">
      <dgm:prSet/>
      <dgm:spPr/>
      <dgm:t>
        <a:bodyPr/>
        <a:lstStyle/>
        <a:p>
          <a:pPr latinLnBrk="1"/>
          <a:endParaRPr lang="ko-KR" altLang="en-US" sz="1600">
            <a:solidFill>
              <a:schemeClr val="accent4">
                <a:lumMod val="50000"/>
              </a:schemeClr>
            </a:solidFill>
          </a:endParaRPr>
        </a:p>
      </dgm:t>
    </dgm:pt>
    <dgm:pt modelId="{EB2883C8-BC38-4FD5-BF80-840F051A512C}" type="asst">
      <dgm:prSet phldrT="[텍스트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en-US" altLang="ko-KR" sz="1600" dirty="0">
              <a:solidFill>
                <a:schemeClr val="accent4">
                  <a:lumMod val="50000"/>
                </a:schemeClr>
              </a:solidFill>
            </a:rPr>
            <a:t>Standard Error</a:t>
          </a:r>
        </a:p>
      </dgm:t>
    </dgm:pt>
    <dgm:pt modelId="{4EFC0FD4-E1C6-439E-9E1A-B74211E976D3}" type="parTrans" cxnId="{21C8E865-B851-4165-829D-DFDBBAC83DC9}">
      <dgm:prSet/>
      <dgm:spPr/>
      <dgm:t>
        <a:bodyPr/>
        <a:lstStyle/>
        <a:p>
          <a:pPr latinLnBrk="1"/>
          <a:endParaRPr lang="ko-KR" altLang="en-US" sz="1600">
            <a:solidFill>
              <a:schemeClr val="accent4">
                <a:lumMod val="50000"/>
              </a:schemeClr>
            </a:solidFill>
          </a:endParaRPr>
        </a:p>
      </dgm:t>
    </dgm:pt>
    <dgm:pt modelId="{8D2E7BC3-CE74-4140-A828-6671F1DC1500}" type="sibTrans" cxnId="{21C8E865-B851-4165-829D-DFDBBAC83DC9}">
      <dgm:prSet/>
      <dgm:spPr/>
      <dgm:t>
        <a:bodyPr/>
        <a:lstStyle/>
        <a:p>
          <a:pPr latinLnBrk="1"/>
          <a:endParaRPr lang="ko-KR" altLang="en-US" sz="1600">
            <a:solidFill>
              <a:schemeClr val="accent4">
                <a:lumMod val="50000"/>
              </a:schemeClr>
            </a:solidFill>
          </a:endParaRPr>
        </a:p>
      </dgm:t>
    </dgm:pt>
    <dgm:pt modelId="{D9572866-217E-4C45-BDBC-C79DFD7277ED}">
      <dgm:prSet phldrT="[텍스트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en-US" altLang="ko-KR" sz="1600" dirty="0" err="1">
              <a:solidFill>
                <a:schemeClr val="accent4">
                  <a:lumMod val="50000"/>
                </a:schemeClr>
              </a:solidFill>
            </a:rPr>
            <a:t>LookupError</a:t>
          </a:r>
          <a:endParaRPr lang="ko-KR" altLang="en-US" sz="1600" dirty="0">
            <a:solidFill>
              <a:schemeClr val="accent4">
                <a:lumMod val="50000"/>
              </a:schemeClr>
            </a:solidFill>
          </a:endParaRPr>
        </a:p>
      </dgm:t>
    </dgm:pt>
    <dgm:pt modelId="{880BCEEA-55AE-4DFB-A980-2BB79F180B80}" type="parTrans" cxnId="{4C6AD5C4-B867-41B3-9495-5FF4FE909C24}">
      <dgm:prSet/>
      <dgm:spPr/>
      <dgm:t>
        <a:bodyPr/>
        <a:lstStyle/>
        <a:p>
          <a:pPr latinLnBrk="1"/>
          <a:endParaRPr lang="ko-KR" altLang="en-US" sz="1600">
            <a:solidFill>
              <a:schemeClr val="accent4">
                <a:lumMod val="50000"/>
              </a:schemeClr>
            </a:solidFill>
          </a:endParaRPr>
        </a:p>
      </dgm:t>
    </dgm:pt>
    <dgm:pt modelId="{104AAB3D-6511-480E-ACE2-374EAF46E428}" type="sibTrans" cxnId="{4C6AD5C4-B867-41B3-9495-5FF4FE909C24}">
      <dgm:prSet/>
      <dgm:spPr/>
      <dgm:t>
        <a:bodyPr/>
        <a:lstStyle/>
        <a:p>
          <a:pPr latinLnBrk="1"/>
          <a:endParaRPr lang="ko-KR" altLang="en-US" sz="1600">
            <a:solidFill>
              <a:schemeClr val="accent4">
                <a:lumMod val="50000"/>
              </a:schemeClr>
            </a:solidFill>
          </a:endParaRPr>
        </a:p>
      </dgm:t>
    </dgm:pt>
    <dgm:pt modelId="{287FBF26-85AF-4D47-816A-07A337396816}">
      <dgm:prSet phldrT="[텍스트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en-US" altLang="ko-KR" sz="1600" dirty="0" err="1">
              <a:solidFill>
                <a:schemeClr val="accent4">
                  <a:lumMod val="50000"/>
                </a:schemeClr>
              </a:solidFill>
            </a:rPr>
            <a:t>TypeError</a:t>
          </a:r>
          <a:endParaRPr lang="ko-KR" altLang="en-US" sz="1600" dirty="0">
            <a:solidFill>
              <a:schemeClr val="accent4">
                <a:lumMod val="50000"/>
              </a:schemeClr>
            </a:solidFill>
          </a:endParaRPr>
        </a:p>
      </dgm:t>
    </dgm:pt>
    <dgm:pt modelId="{E314370C-3EC9-4BEE-A06A-85600639461D}" type="parTrans" cxnId="{A33DAED0-FCCF-44C1-B89A-3525D7E763A0}">
      <dgm:prSet/>
      <dgm:spPr/>
      <dgm:t>
        <a:bodyPr/>
        <a:lstStyle/>
        <a:p>
          <a:pPr latinLnBrk="1"/>
          <a:endParaRPr lang="ko-KR" altLang="en-US" sz="1600">
            <a:solidFill>
              <a:schemeClr val="accent4">
                <a:lumMod val="50000"/>
              </a:schemeClr>
            </a:solidFill>
          </a:endParaRPr>
        </a:p>
      </dgm:t>
    </dgm:pt>
    <dgm:pt modelId="{AAA349D8-CF08-4037-B2E5-87357016E183}" type="sibTrans" cxnId="{A33DAED0-FCCF-44C1-B89A-3525D7E763A0}">
      <dgm:prSet/>
      <dgm:spPr/>
      <dgm:t>
        <a:bodyPr/>
        <a:lstStyle/>
        <a:p>
          <a:pPr latinLnBrk="1"/>
          <a:endParaRPr lang="ko-KR" altLang="en-US" sz="1600">
            <a:solidFill>
              <a:schemeClr val="accent4">
                <a:lumMod val="50000"/>
              </a:schemeClr>
            </a:solidFill>
          </a:endParaRPr>
        </a:p>
      </dgm:t>
    </dgm:pt>
    <dgm:pt modelId="{207C6117-9EA5-45A6-872D-109B595B9338}">
      <dgm:prSet phldrT="[텍스트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en-US" altLang="ko-KR" sz="1600" dirty="0" err="1">
              <a:solidFill>
                <a:schemeClr val="accent4">
                  <a:lumMod val="50000"/>
                </a:schemeClr>
              </a:solidFill>
            </a:rPr>
            <a:t>ValueError</a:t>
          </a:r>
          <a:endParaRPr lang="ko-KR" altLang="en-US" sz="1600" dirty="0">
            <a:solidFill>
              <a:schemeClr val="accent4">
                <a:lumMod val="50000"/>
              </a:schemeClr>
            </a:solidFill>
          </a:endParaRPr>
        </a:p>
      </dgm:t>
    </dgm:pt>
    <dgm:pt modelId="{6CBBB10E-D981-4D50-BF05-E7B59434891D}" type="parTrans" cxnId="{653BC2F2-4D69-4FDB-A939-9A250930B9F3}">
      <dgm:prSet/>
      <dgm:spPr/>
      <dgm:t>
        <a:bodyPr/>
        <a:lstStyle/>
        <a:p>
          <a:pPr latinLnBrk="1"/>
          <a:endParaRPr lang="ko-KR" altLang="en-US" sz="1600">
            <a:solidFill>
              <a:schemeClr val="accent4">
                <a:lumMod val="50000"/>
              </a:schemeClr>
            </a:solidFill>
          </a:endParaRPr>
        </a:p>
      </dgm:t>
    </dgm:pt>
    <dgm:pt modelId="{30028DFF-1F31-4FE1-B5FC-E0E731C2178F}" type="sibTrans" cxnId="{653BC2F2-4D69-4FDB-A939-9A250930B9F3}">
      <dgm:prSet/>
      <dgm:spPr/>
      <dgm:t>
        <a:bodyPr/>
        <a:lstStyle/>
        <a:p>
          <a:pPr latinLnBrk="1"/>
          <a:endParaRPr lang="ko-KR" altLang="en-US" sz="1600">
            <a:solidFill>
              <a:schemeClr val="accent4">
                <a:lumMod val="50000"/>
              </a:schemeClr>
            </a:solidFill>
          </a:endParaRPr>
        </a:p>
      </dgm:t>
    </dgm:pt>
    <dgm:pt modelId="{DF6AAD82-8762-4609-8783-5C936A5AFEBD}">
      <dgm:prSet phldrT="[텍스트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en-US" altLang="ko-KR" sz="1600" dirty="0">
              <a:solidFill>
                <a:schemeClr val="accent4">
                  <a:lumMod val="50000"/>
                </a:schemeClr>
              </a:solidFill>
            </a:rPr>
            <a:t>Arithmetic Error</a:t>
          </a:r>
          <a:endParaRPr lang="ko-KR" altLang="en-US" sz="1600" dirty="0">
            <a:solidFill>
              <a:schemeClr val="accent4">
                <a:lumMod val="50000"/>
              </a:schemeClr>
            </a:solidFill>
          </a:endParaRPr>
        </a:p>
      </dgm:t>
    </dgm:pt>
    <dgm:pt modelId="{441F9985-4201-4D99-9DA3-EEEDC356FD02}" type="sibTrans" cxnId="{40FDEA37-256D-4248-886D-001DBE69293F}">
      <dgm:prSet/>
      <dgm:spPr/>
      <dgm:t>
        <a:bodyPr/>
        <a:lstStyle/>
        <a:p>
          <a:pPr latinLnBrk="1"/>
          <a:endParaRPr lang="ko-KR" altLang="en-US" sz="1600">
            <a:solidFill>
              <a:schemeClr val="accent4">
                <a:lumMod val="50000"/>
              </a:schemeClr>
            </a:solidFill>
          </a:endParaRPr>
        </a:p>
      </dgm:t>
    </dgm:pt>
    <dgm:pt modelId="{EAE41D3E-0DCC-40B1-BCE0-A40A37A8ED18}" type="parTrans" cxnId="{40FDEA37-256D-4248-886D-001DBE69293F}">
      <dgm:prSet/>
      <dgm:spPr/>
      <dgm:t>
        <a:bodyPr/>
        <a:lstStyle/>
        <a:p>
          <a:pPr latinLnBrk="1"/>
          <a:endParaRPr lang="ko-KR" altLang="en-US" sz="1600">
            <a:solidFill>
              <a:schemeClr val="accent4">
                <a:lumMod val="50000"/>
              </a:schemeClr>
            </a:solidFill>
          </a:endParaRPr>
        </a:p>
      </dgm:t>
    </dgm:pt>
    <dgm:pt modelId="{C1617A5D-A512-4BDE-A6C1-03C39BE375A1}">
      <dgm:prSet phldrT="[텍스트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en-US" altLang="ko-KR" sz="1600" dirty="0">
              <a:solidFill>
                <a:schemeClr val="accent4">
                  <a:lumMod val="50000"/>
                </a:schemeClr>
              </a:solidFill>
            </a:rPr>
            <a:t>Environment Error</a:t>
          </a:r>
          <a:endParaRPr lang="ko-KR" altLang="en-US" sz="1600" dirty="0">
            <a:solidFill>
              <a:schemeClr val="accent4">
                <a:lumMod val="50000"/>
              </a:schemeClr>
            </a:solidFill>
          </a:endParaRPr>
        </a:p>
      </dgm:t>
    </dgm:pt>
    <dgm:pt modelId="{336EE07C-B332-4860-9A36-C395B6ACFE9E}" type="parTrans" cxnId="{70D17B6D-8A11-46CD-A487-AC2EF696829A}">
      <dgm:prSet/>
      <dgm:spPr/>
      <dgm:t>
        <a:bodyPr/>
        <a:lstStyle/>
        <a:p>
          <a:pPr latinLnBrk="1"/>
          <a:endParaRPr lang="ko-KR" altLang="en-US" sz="1600">
            <a:solidFill>
              <a:schemeClr val="accent4">
                <a:lumMod val="50000"/>
              </a:schemeClr>
            </a:solidFill>
          </a:endParaRPr>
        </a:p>
      </dgm:t>
    </dgm:pt>
    <dgm:pt modelId="{187F37D9-15DF-4C6E-99E9-ED9BAFCF2912}" type="sibTrans" cxnId="{70D17B6D-8A11-46CD-A487-AC2EF696829A}">
      <dgm:prSet/>
      <dgm:spPr/>
      <dgm:t>
        <a:bodyPr/>
        <a:lstStyle/>
        <a:p>
          <a:pPr latinLnBrk="1"/>
          <a:endParaRPr lang="ko-KR" altLang="en-US" sz="1600">
            <a:solidFill>
              <a:schemeClr val="accent4">
                <a:lumMod val="50000"/>
              </a:schemeClr>
            </a:solidFill>
          </a:endParaRPr>
        </a:p>
      </dgm:t>
    </dgm:pt>
    <dgm:pt modelId="{7E0A868E-E760-42FA-85C2-7CA7812CECE7}">
      <dgm:prSet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en-US" altLang="ko-KR" sz="1600" dirty="0" err="1">
              <a:solidFill>
                <a:schemeClr val="accent4">
                  <a:lumMod val="50000"/>
                </a:schemeClr>
              </a:solidFill>
            </a:rPr>
            <a:t>IOError</a:t>
          </a:r>
          <a:endParaRPr lang="ko-KR" altLang="en-US" sz="1600" dirty="0">
            <a:solidFill>
              <a:schemeClr val="accent4">
                <a:lumMod val="50000"/>
              </a:schemeClr>
            </a:solidFill>
          </a:endParaRPr>
        </a:p>
      </dgm:t>
    </dgm:pt>
    <dgm:pt modelId="{ABEBD4F5-F832-4064-95CD-FE59478256BC}" type="parTrans" cxnId="{ED21BDF9-BC98-4856-9094-B7CEC63224F0}">
      <dgm:prSet/>
      <dgm:spPr/>
      <dgm:t>
        <a:bodyPr/>
        <a:lstStyle/>
        <a:p>
          <a:pPr latinLnBrk="1"/>
          <a:endParaRPr lang="ko-KR" altLang="en-US" sz="1600">
            <a:solidFill>
              <a:schemeClr val="accent4">
                <a:lumMod val="50000"/>
              </a:schemeClr>
            </a:solidFill>
          </a:endParaRPr>
        </a:p>
      </dgm:t>
    </dgm:pt>
    <dgm:pt modelId="{F885312C-04A8-446F-829E-5BDE747E9A51}" type="sibTrans" cxnId="{ED21BDF9-BC98-4856-9094-B7CEC63224F0}">
      <dgm:prSet/>
      <dgm:spPr/>
      <dgm:t>
        <a:bodyPr/>
        <a:lstStyle/>
        <a:p>
          <a:pPr latinLnBrk="1"/>
          <a:endParaRPr lang="ko-KR" altLang="en-US" sz="1600">
            <a:solidFill>
              <a:schemeClr val="accent4">
                <a:lumMod val="50000"/>
              </a:schemeClr>
            </a:solidFill>
          </a:endParaRPr>
        </a:p>
      </dgm:t>
    </dgm:pt>
    <dgm:pt modelId="{4DD32F9B-15EA-4EC5-B962-CB0F1D57DD34}">
      <dgm:prSet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en-US" altLang="ko-KR" sz="1600" dirty="0" err="1">
              <a:solidFill>
                <a:schemeClr val="accent4">
                  <a:lumMod val="50000"/>
                </a:schemeClr>
              </a:solidFill>
            </a:rPr>
            <a:t>OverFlow</a:t>
          </a:r>
          <a:r>
            <a:rPr lang="en-US" altLang="ko-KR" sz="1600" dirty="0">
              <a:solidFill>
                <a:schemeClr val="accent4">
                  <a:lumMod val="50000"/>
                </a:schemeClr>
              </a:solidFill>
            </a:rPr>
            <a:t> Error</a:t>
          </a:r>
          <a:endParaRPr lang="ko-KR" altLang="en-US" sz="1600" dirty="0">
            <a:solidFill>
              <a:schemeClr val="accent4">
                <a:lumMod val="50000"/>
              </a:schemeClr>
            </a:solidFill>
          </a:endParaRPr>
        </a:p>
      </dgm:t>
    </dgm:pt>
    <dgm:pt modelId="{EA519321-087D-4E1A-92B6-7EFB035E17DE}" type="parTrans" cxnId="{FCBAFF70-DE18-4219-AD00-E846887A29DA}">
      <dgm:prSet/>
      <dgm:spPr/>
      <dgm:t>
        <a:bodyPr/>
        <a:lstStyle/>
        <a:p>
          <a:pPr latinLnBrk="1"/>
          <a:endParaRPr lang="ko-KR" altLang="en-US" sz="1600">
            <a:solidFill>
              <a:schemeClr val="accent4">
                <a:lumMod val="50000"/>
              </a:schemeClr>
            </a:solidFill>
          </a:endParaRPr>
        </a:p>
      </dgm:t>
    </dgm:pt>
    <dgm:pt modelId="{4C6C1F0E-966D-46C3-A0A4-6852469333D0}" type="sibTrans" cxnId="{FCBAFF70-DE18-4219-AD00-E846887A29DA}">
      <dgm:prSet/>
      <dgm:spPr/>
      <dgm:t>
        <a:bodyPr/>
        <a:lstStyle/>
        <a:p>
          <a:pPr latinLnBrk="1"/>
          <a:endParaRPr lang="ko-KR" altLang="en-US" sz="1600">
            <a:solidFill>
              <a:schemeClr val="accent4">
                <a:lumMod val="50000"/>
              </a:schemeClr>
            </a:solidFill>
          </a:endParaRPr>
        </a:p>
      </dgm:t>
    </dgm:pt>
    <dgm:pt modelId="{EC142AB1-21DB-4BEE-B98A-E5EB920CC077}">
      <dgm:prSet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en-US" altLang="ko-KR" sz="1600" dirty="0" err="1">
              <a:solidFill>
                <a:schemeClr val="accent4">
                  <a:lumMod val="50000"/>
                </a:schemeClr>
              </a:solidFill>
            </a:rPr>
            <a:t>ZeroDivision</a:t>
          </a:r>
          <a:r>
            <a:rPr lang="en-US" altLang="ko-KR" sz="1600" dirty="0">
              <a:solidFill>
                <a:schemeClr val="accent4">
                  <a:lumMod val="50000"/>
                </a:schemeClr>
              </a:solidFill>
            </a:rPr>
            <a:t> Error</a:t>
          </a:r>
          <a:endParaRPr lang="ko-KR" altLang="en-US" sz="1600" dirty="0">
            <a:solidFill>
              <a:schemeClr val="accent4">
                <a:lumMod val="50000"/>
              </a:schemeClr>
            </a:solidFill>
          </a:endParaRPr>
        </a:p>
      </dgm:t>
    </dgm:pt>
    <dgm:pt modelId="{2FBAB8D2-F020-4BC8-8E89-25F945D108B1}" type="parTrans" cxnId="{74F67BA8-DA6F-4ED4-A8EB-B1213FF88725}">
      <dgm:prSet/>
      <dgm:spPr/>
      <dgm:t>
        <a:bodyPr/>
        <a:lstStyle/>
        <a:p>
          <a:pPr latinLnBrk="1"/>
          <a:endParaRPr lang="ko-KR" altLang="en-US" sz="1600">
            <a:solidFill>
              <a:schemeClr val="accent4">
                <a:lumMod val="50000"/>
              </a:schemeClr>
            </a:solidFill>
          </a:endParaRPr>
        </a:p>
      </dgm:t>
    </dgm:pt>
    <dgm:pt modelId="{A25F60F7-441E-467C-B269-742DCBB67DED}" type="sibTrans" cxnId="{74F67BA8-DA6F-4ED4-A8EB-B1213FF88725}">
      <dgm:prSet/>
      <dgm:spPr/>
      <dgm:t>
        <a:bodyPr/>
        <a:lstStyle/>
        <a:p>
          <a:pPr latinLnBrk="1"/>
          <a:endParaRPr lang="ko-KR" altLang="en-US" sz="1600">
            <a:solidFill>
              <a:schemeClr val="accent4">
                <a:lumMod val="50000"/>
              </a:schemeClr>
            </a:solidFill>
          </a:endParaRPr>
        </a:p>
      </dgm:t>
    </dgm:pt>
    <dgm:pt modelId="{CD8B11BE-E78E-45D8-AA8A-C8F2C3B973B2}">
      <dgm:prSet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en-US" altLang="ko-KR" sz="1600" dirty="0" err="1">
              <a:solidFill>
                <a:schemeClr val="accent4">
                  <a:lumMod val="50000"/>
                </a:schemeClr>
              </a:solidFill>
            </a:rPr>
            <a:t>IndexError</a:t>
          </a:r>
          <a:endParaRPr lang="ko-KR" altLang="en-US" sz="1600" dirty="0">
            <a:solidFill>
              <a:schemeClr val="accent4">
                <a:lumMod val="50000"/>
              </a:schemeClr>
            </a:solidFill>
          </a:endParaRPr>
        </a:p>
      </dgm:t>
    </dgm:pt>
    <dgm:pt modelId="{7ECAECD2-0ABD-4784-BE47-87CD5351D5EA}" type="parTrans" cxnId="{9F209C88-E24B-4154-AB45-62C9BEF93876}">
      <dgm:prSet/>
      <dgm:spPr/>
      <dgm:t>
        <a:bodyPr/>
        <a:lstStyle/>
        <a:p>
          <a:pPr latinLnBrk="1"/>
          <a:endParaRPr lang="ko-KR" altLang="en-US" sz="1600">
            <a:solidFill>
              <a:schemeClr val="accent4">
                <a:lumMod val="50000"/>
              </a:schemeClr>
            </a:solidFill>
          </a:endParaRPr>
        </a:p>
      </dgm:t>
    </dgm:pt>
    <dgm:pt modelId="{0976C75E-78AC-4259-A949-115809BE63A7}" type="sibTrans" cxnId="{9F209C88-E24B-4154-AB45-62C9BEF93876}">
      <dgm:prSet/>
      <dgm:spPr/>
      <dgm:t>
        <a:bodyPr/>
        <a:lstStyle/>
        <a:p>
          <a:pPr latinLnBrk="1"/>
          <a:endParaRPr lang="ko-KR" altLang="en-US" sz="1600">
            <a:solidFill>
              <a:schemeClr val="accent4">
                <a:lumMod val="50000"/>
              </a:schemeClr>
            </a:solidFill>
          </a:endParaRPr>
        </a:p>
      </dgm:t>
    </dgm:pt>
    <dgm:pt modelId="{7545FDF9-8E73-4BFA-889A-6A4CC81866D1}">
      <dgm:prSet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en-US" altLang="ko-KR" sz="1600" dirty="0" err="1">
              <a:solidFill>
                <a:schemeClr val="accent4">
                  <a:lumMod val="50000"/>
                </a:schemeClr>
              </a:solidFill>
            </a:rPr>
            <a:t>KeyError</a:t>
          </a:r>
          <a:endParaRPr lang="ko-KR" altLang="en-US" sz="1600" dirty="0">
            <a:solidFill>
              <a:schemeClr val="accent4">
                <a:lumMod val="50000"/>
              </a:schemeClr>
            </a:solidFill>
          </a:endParaRPr>
        </a:p>
      </dgm:t>
    </dgm:pt>
    <dgm:pt modelId="{47124CBB-4EEF-4CA8-AD6B-486458A8BDBB}" type="parTrans" cxnId="{6BDB271B-D892-46D2-894E-1344E2EC27E1}">
      <dgm:prSet/>
      <dgm:spPr/>
      <dgm:t>
        <a:bodyPr/>
        <a:lstStyle/>
        <a:p>
          <a:pPr latinLnBrk="1"/>
          <a:endParaRPr lang="ko-KR" altLang="en-US" sz="1600">
            <a:solidFill>
              <a:schemeClr val="accent4">
                <a:lumMod val="50000"/>
              </a:schemeClr>
            </a:solidFill>
          </a:endParaRPr>
        </a:p>
      </dgm:t>
    </dgm:pt>
    <dgm:pt modelId="{4EDA9759-B0B8-482D-9FDC-F24F258F1DA0}" type="sibTrans" cxnId="{6BDB271B-D892-46D2-894E-1344E2EC27E1}">
      <dgm:prSet/>
      <dgm:spPr/>
      <dgm:t>
        <a:bodyPr/>
        <a:lstStyle/>
        <a:p>
          <a:pPr latinLnBrk="1"/>
          <a:endParaRPr lang="ko-KR" altLang="en-US" sz="1600">
            <a:solidFill>
              <a:schemeClr val="accent4">
                <a:lumMod val="50000"/>
              </a:schemeClr>
            </a:solidFill>
          </a:endParaRPr>
        </a:p>
      </dgm:t>
    </dgm:pt>
    <dgm:pt modelId="{6020FB32-3A92-40D2-94E7-36A29CC72C6D}" type="pres">
      <dgm:prSet presAssocID="{F0AD4F3C-0EAA-47A2-A8A3-FB3587634A9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A56C567-0FAF-4A6D-B2D2-0B8D3465669C}" type="pres">
      <dgm:prSet presAssocID="{E15C9FEE-D70F-4212-9AD6-459677673B2C}" presName="hierRoot1" presStyleCnt="0">
        <dgm:presLayoutVars>
          <dgm:hierBranch val="init"/>
        </dgm:presLayoutVars>
      </dgm:prSet>
      <dgm:spPr/>
    </dgm:pt>
    <dgm:pt modelId="{00E7571F-E29E-4783-A21C-53D69D57C138}" type="pres">
      <dgm:prSet presAssocID="{E15C9FEE-D70F-4212-9AD6-459677673B2C}" presName="rootComposite1" presStyleCnt="0"/>
      <dgm:spPr/>
    </dgm:pt>
    <dgm:pt modelId="{7BFC0136-F48A-424B-B2DD-47C659F94B41}" type="pres">
      <dgm:prSet presAssocID="{E15C9FEE-D70F-4212-9AD6-459677673B2C}" presName="rootText1" presStyleLbl="node0" presStyleIdx="0" presStyleCnt="1" custScaleX="159419" custScaleY="58596" custLinFactNeighborY="345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09A0834-3CF7-431D-915E-BCFEB25F2437}" type="pres">
      <dgm:prSet presAssocID="{E15C9FEE-D70F-4212-9AD6-459677673B2C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FFC0DDE4-73CD-4BC1-A22F-E59E1C2F30ED}" type="pres">
      <dgm:prSet presAssocID="{E15C9FEE-D70F-4212-9AD6-459677673B2C}" presName="hierChild2" presStyleCnt="0"/>
      <dgm:spPr/>
    </dgm:pt>
    <dgm:pt modelId="{3AB8F885-268C-49D6-B854-72C1472E797D}" type="pres">
      <dgm:prSet presAssocID="{336EE07C-B332-4860-9A36-C395B6ACFE9E}" presName="Name37" presStyleLbl="parChTrans1D2" presStyleIdx="0" presStyleCnt="8"/>
      <dgm:spPr/>
      <dgm:t>
        <a:bodyPr/>
        <a:lstStyle/>
        <a:p>
          <a:pPr latinLnBrk="1"/>
          <a:endParaRPr lang="ko-KR" altLang="en-US"/>
        </a:p>
      </dgm:t>
    </dgm:pt>
    <dgm:pt modelId="{48C771F2-08C5-4C07-9787-5FF995409E2E}" type="pres">
      <dgm:prSet presAssocID="{C1617A5D-A512-4BDE-A6C1-03C39BE375A1}" presName="hierRoot2" presStyleCnt="0">
        <dgm:presLayoutVars>
          <dgm:hierBranch val="init"/>
        </dgm:presLayoutVars>
      </dgm:prSet>
      <dgm:spPr/>
    </dgm:pt>
    <dgm:pt modelId="{73A8527D-61CD-4847-827E-7F1C22FE9063}" type="pres">
      <dgm:prSet presAssocID="{C1617A5D-A512-4BDE-A6C1-03C39BE375A1}" presName="rootComposite" presStyleCnt="0"/>
      <dgm:spPr/>
    </dgm:pt>
    <dgm:pt modelId="{06B46CA2-0967-4D9A-AE91-67A57C005A0C}" type="pres">
      <dgm:prSet presAssocID="{C1617A5D-A512-4BDE-A6C1-03C39BE375A1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85FCC34-56AA-4DEE-BC23-E47824CD2C5D}" type="pres">
      <dgm:prSet presAssocID="{C1617A5D-A512-4BDE-A6C1-03C39BE375A1}" presName="rootConnector" presStyleLbl="node2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CBF39CCD-E343-4C87-9042-6505E19B0478}" type="pres">
      <dgm:prSet presAssocID="{C1617A5D-A512-4BDE-A6C1-03C39BE375A1}" presName="hierChild4" presStyleCnt="0"/>
      <dgm:spPr/>
    </dgm:pt>
    <dgm:pt modelId="{B682856B-E51D-4F09-9889-EA6B5ED9BA5E}" type="pres">
      <dgm:prSet presAssocID="{ABEBD4F5-F832-4064-95CD-FE59478256BC}" presName="Name37" presStyleLbl="parChTrans1D3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958E5AFF-DB2A-49A9-A96E-A9227BAD77C4}" type="pres">
      <dgm:prSet presAssocID="{7E0A868E-E760-42FA-85C2-7CA7812CECE7}" presName="hierRoot2" presStyleCnt="0">
        <dgm:presLayoutVars>
          <dgm:hierBranch val="init"/>
        </dgm:presLayoutVars>
      </dgm:prSet>
      <dgm:spPr/>
    </dgm:pt>
    <dgm:pt modelId="{90F9EF9D-2749-40ED-B615-006D75AFB038}" type="pres">
      <dgm:prSet presAssocID="{7E0A868E-E760-42FA-85C2-7CA7812CECE7}" presName="rootComposite" presStyleCnt="0"/>
      <dgm:spPr/>
    </dgm:pt>
    <dgm:pt modelId="{847635E6-5962-4280-A4A6-E644372D69D1}" type="pres">
      <dgm:prSet presAssocID="{7E0A868E-E760-42FA-85C2-7CA7812CECE7}" presName="rootText" presStyleLbl="node3" presStyleIdx="0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E611126-A9F7-4786-AC54-1B41C72A71F0}" type="pres">
      <dgm:prSet presAssocID="{7E0A868E-E760-42FA-85C2-7CA7812CECE7}" presName="rootConnector" presStyleLbl="node3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E955CCAA-CE35-4838-8C47-876FDCFFF15F}" type="pres">
      <dgm:prSet presAssocID="{7E0A868E-E760-42FA-85C2-7CA7812CECE7}" presName="hierChild4" presStyleCnt="0"/>
      <dgm:spPr/>
    </dgm:pt>
    <dgm:pt modelId="{6FA4B111-0B3C-4F0D-A335-2C30F27E8FCF}" type="pres">
      <dgm:prSet presAssocID="{7E0A868E-E760-42FA-85C2-7CA7812CECE7}" presName="hierChild5" presStyleCnt="0"/>
      <dgm:spPr/>
    </dgm:pt>
    <dgm:pt modelId="{554D6F47-4E2B-4F25-B3F7-6B35592F3F5E}" type="pres">
      <dgm:prSet presAssocID="{C1617A5D-A512-4BDE-A6C1-03C39BE375A1}" presName="hierChild5" presStyleCnt="0"/>
      <dgm:spPr/>
    </dgm:pt>
    <dgm:pt modelId="{18367B9A-3E43-47D7-B0A7-97A1EDB9188C}" type="pres">
      <dgm:prSet presAssocID="{EAE41D3E-0DCC-40B1-BCE0-A40A37A8ED18}" presName="Name37" presStyleLbl="parChTrans1D2" presStyleIdx="1" presStyleCnt="8"/>
      <dgm:spPr/>
      <dgm:t>
        <a:bodyPr/>
        <a:lstStyle/>
        <a:p>
          <a:pPr latinLnBrk="1"/>
          <a:endParaRPr lang="ko-KR" altLang="en-US"/>
        </a:p>
      </dgm:t>
    </dgm:pt>
    <dgm:pt modelId="{D214C4CD-3670-4DE7-BDF6-8F96474768E3}" type="pres">
      <dgm:prSet presAssocID="{DF6AAD82-8762-4609-8783-5C936A5AFEBD}" presName="hierRoot2" presStyleCnt="0">
        <dgm:presLayoutVars>
          <dgm:hierBranch val="init"/>
        </dgm:presLayoutVars>
      </dgm:prSet>
      <dgm:spPr/>
    </dgm:pt>
    <dgm:pt modelId="{CCBF7C34-3E86-49BD-BA3D-DE08DBBF88DB}" type="pres">
      <dgm:prSet presAssocID="{DF6AAD82-8762-4609-8783-5C936A5AFEBD}" presName="rootComposite" presStyleCnt="0"/>
      <dgm:spPr/>
    </dgm:pt>
    <dgm:pt modelId="{E75D0A9E-6838-4EBC-8594-63F68DED9A88}" type="pres">
      <dgm:prSet presAssocID="{DF6AAD82-8762-4609-8783-5C936A5AFEBD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C585199-B796-4382-BBBC-701B52EE68AD}" type="pres">
      <dgm:prSet presAssocID="{DF6AAD82-8762-4609-8783-5C936A5AFEBD}" presName="rootConnector" presStyleLbl="node2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2EA55404-3168-4917-9D10-75E38B940188}" type="pres">
      <dgm:prSet presAssocID="{DF6AAD82-8762-4609-8783-5C936A5AFEBD}" presName="hierChild4" presStyleCnt="0"/>
      <dgm:spPr/>
    </dgm:pt>
    <dgm:pt modelId="{8739D34E-9D3B-49C2-B05C-03679E061F48}" type="pres">
      <dgm:prSet presAssocID="{EA519321-087D-4E1A-92B6-7EFB035E17DE}" presName="Name37" presStyleLbl="parChTrans1D3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1774A3F3-63B6-4A03-8A54-2D62B183B36E}" type="pres">
      <dgm:prSet presAssocID="{4DD32F9B-15EA-4EC5-B962-CB0F1D57DD34}" presName="hierRoot2" presStyleCnt="0">
        <dgm:presLayoutVars>
          <dgm:hierBranch val="init"/>
        </dgm:presLayoutVars>
      </dgm:prSet>
      <dgm:spPr/>
    </dgm:pt>
    <dgm:pt modelId="{15560531-BF42-4C82-8334-3DF5E19036F4}" type="pres">
      <dgm:prSet presAssocID="{4DD32F9B-15EA-4EC5-B962-CB0F1D57DD34}" presName="rootComposite" presStyleCnt="0"/>
      <dgm:spPr/>
    </dgm:pt>
    <dgm:pt modelId="{E2DDD223-EF83-4E67-BED4-001763811DA9}" type="pres">
      <dgm:prSet presAssocID="{4DD32F9B-15EA-4EC5-B962-CB0F1D57DD34}" presName="rootText" presStyleLbl="node3" presStyleIdx="1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80E30CC-0D62-4B2D-A9C8-683A463DF31F}" type="pres">
      <dgm:prSet presAssocID="{4DD32F9B-15EA-4EC5-B962-CB0F1D57DD34}" presName="rootConnector" presStyleLbl="node3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C9EB6756-E8DE-4256-A94F-57E7F9CFF182}" type="pres">
      <dgm:prSet presAssocID="{4DD32F9B-15EA-4EC5-B962-CB0F1D57DD34}" presName="hierChild4" presStyleCnt="0"/>
      <dgm:spPr/>
    </dgm:pt>
    <dgm:pt modelId="{6EE39604-A4FC-4E46-A735-50F706146672}" type="pres">
      <dgm:prSet presAssocID="{4DD32F9B-15EA-4EC5-B962-CB0F1D57DD34}" presName="hierChild5" presStyleCnt="0"/>
      <dgm:spPr/>
    </dgm:pt>
    <dgm:pt modelId="{2E45691F-EF9A-464A-B12E-AA9759F4352B}" type="pres">
      <dgm:prSet presAssocID="{2FBAB8D2-F020-4BC8-8E89-25F945D108B1}" presName="Name37" presStyleLbl="parChTrans1D3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0E3480C6-9F67-43A1-9283-7844CC3F5E72}" type="pres">
      <dgm:prSet presAssocID="{EC142AB1-21DB-4BEE-B98A-E5EB920CC077}" presName="hierRoot2" presStyleCnt="0">
        <dgm:presLayoutVars>
          <dgm:hierBranch val="init"/>
        </dgm:presLayoutVars>
      </dgm:prSet>
      <dgm:spPr/>
    </dgm:pt>
    <dgm:pt modelId="{721EF62F-B8D3-495F-8928-8257D967E4C9}" type="pres">
      <dgm:prSet presAssocID="{EC142AB1-21DB-4BEE-B98A-E5EB920CC077}" presName="rootComposite" presStyleCnt="0"/>
      <dgm:spPr/>
    </dgm:pt>
    <dgm:pt modelId="{D462CA06-7542-4E2A-A061-C71A808CB80A}" type="pres">
      <dgm:prSet presAssocID="{EC142AB1-21DB-4BEE-B98A-E5EB920CC077}" presName="rootText" presStyleLbl="node3" presStyleIdx="2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62B603C-214A-42E7-8C64-8289D6971746}" type="pres">
      <dgm:prSet presAssocID="{EC142AB1-21DB-4BEE-B98A-E5EB920CC077}" presName="rootConnector" presStyleLbl="node3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A9568E01-07E6-4D27-964D-601B9682CFFE}" type="pres">
      <dgm:prSet presAssocID="{EC142AB1-21DB-4BEE-B98A-E5EB920CC077}" presName="hierChild4" presStyleCnt="0"/>
      <dgm:spPr/>
    </dgm:pt>
    <dgm:pt modelId="{C24D2B54-A51D-4FAB-9869-3CEAD10F17DD}" type="pres">
      <dgm:prSet presAssocID="{EC142AB1-21DB-4BEE-B98A-E5EB920CC077}" presName="hierChild5" presStyleCnt="0"/>
      <dgm:spPr/>
    </dgm:pt>
    <dgm:pt modelId="{CDDDE393-AC2F-41B7-BA3A-C1E4966C384C}" type="pres">
      <dgm:prSet presAssocID="{DF6AAD82-8762-4609-8783-5C936A5AFEBD}" presName="hierChild5" presStyleCnt="0"/>
      <dgm:spPr/>
    </dgm:pt>
    <dgm:pt modelId="{CEBB5889-B8DF-4556-A19C-74099378D531}" type="pres">
      <dgm:prSet presAssocID="{9740C60A-A7EA-44DE-A950-FBEDF3DEF86A}" presName="Name37" presStyleLbl="parChTrans1D2" presStyleIdx="2" presStyleCnt="8"/>
      <dgm:spPr/>
      <dgm:t>
        <a:bodyPr/>
        <a:lstStyle/>
        <a:p>
          <a:pPr latinLnBrk="1"/>
          <a:endParaRPr lang="ko-KR" altLang="en-US"/>
        </a:p>
      </dgm:t>
    </dgm:pt>
    <dgm:pt modelId="{71DD782D-3910-4FE9-B665-29E6848D2558}" type="pres">
      <dgm:prSet presAssocID="{FE7B0614-F1D2-4D9B-A904-3AE8C19A781D}" presName="hierRoot2" presStyleCnt="0">
        <dgm:presLayoutVars>
          <dgm:hierBranch val="init"/>
        </dgm:presLayoutVars>
      </dgm:prSet>
      <dgm:spPr/>
    </dgm:pt>
    <dgm:pt modelId="{E8690D3F-012F-4B05-BAEC-705B18446EB5}" type="pres">
      <dgm:prSet presAssocID="{FE7B0614-F1D2-4D9B-A904-3AE8C19A781D}" presName="rootComposite" presStyleCnt="0"/>
      <dgm:spPr/>
    </dgm:pt>
    <dgm:pt modelId="{00BBCC4C-F50C-4A10-AE63-849A0AEA8781}" type="pres">
      <dgm:prSet presAssocID="{FE7B0614-F1D2-4D9B-A904-3AE8C19A781D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5EC4B60-A59A-4E57-914D-AD19BDC40B84}" type="pres">
      <dgm:prSet presAssocID="{FE7B0614-F1D2-4D9B-A904-3AE8C19A781D}" presName="rootConnector" presStyleLbl="node2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50255F34-F82A-4051-A337-A6E58ABE03D9}" type="pres">
      <dgm:prSet presAssocID="{FE7B0614-F1D2-4D9B-A904-3AE8C19A781D}" presName="hierChild4" presStyleCnt="0"/>
      <dgm:spPr/>
    </dgm:pt>
    <dgm:pt modelId="{401E9268-778B-496B-90D3-661616CAA723}" type="pres">
      <dgm:prSet presAssocID="{FE7B0614-F1D2-4D9B-A904-3AE8C19A781D}" presName="hierChild5" presStyleCnt="0"/>
      <dgm:spPr/>
    </dgm:pt>
    <dgm:pt modelId="{8B945A94-1525-40A3-AB93-CB3462C4E03A}" type="pres">
      <dgm:prSet presAssocID="{E314370C-3EC9-4BEE-A06A-85600639461D}" presName="Name37" presStyleLbl="parChTrans1D2" presStyleIdx="3" presStyleCnt="8"/>
      <dgm:spPr/>
      <dgm:t>
        <a:bodyPr/>
        <a:lstStyle/>
        <a:p>
          <a:pPr latinLnBrk="1"/>
          <a:endParaRPr lang="ko-KR" altLang="en-US"/>
        </a:p>
      </dgm:t>
    </dgm:pt>
    <dgm:pt modelId="{4560A736-C439-44D0-88DC-B96A5A099540}" type="pres">
      <dgm:prSet presAssocID="{287FBF26-85AF-4D47-816A-07A337396816}" presName="hierRoot2" presStyleCnt="0">
        <dgm:presLayoutVars>
          <dgm:hierBranch val="init"/>
        </dgm:presLayoutVars>
      </dgm:prSet>
      <dgm:spPr/>
    </dgm:pt>
    <dgm:pt modelId="{B8F52F97-A832-496F-85FA-DE5F2F2D7CD9}" type="pres">
      <dgm:prSet presAssocID="{287FBF26-85AF-4D47-816A-07A337396816}" presName="rootComposite" presStyleCnt="0"/>
      <dgm:spPr/>
    </dgm:pt>
    <dgm:pt modelId="{493E624A-1685-4D34-B068-71C43AA45D1B}" type="pres">
      <dgm:prSet presAssocID="{287FBF26-85AF-4D47-816A-07A337396816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263F8C3-6AE9-4002-9749-03FD51B1678C}" type="pres">
      <dgm:prSet presAssocID="{287FBF26-85AF-4D47-816A-07A337396816}" presName="rootConnector" presStyleLbl="node2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02E384B8-7C15-4694-B763-46DF9AB16F76}" type="pres">
      <dgm:prSet presAssocID="{287FBF26-85AF-4D47-816A-07A337396816}" presName="hierChild4" presStyleCnt="0"/>
      <dgm:spPr/>
    </dgm:pt>
    <dgm:pt modelId="{DADFF6F2-A2E0-49A5-86DD-975C2CFD5357}" type="pres">
      <dgm:prSet presAssocID="{287FBF26-85AF-4D47-816A-07A337396816}" presName="hierChild5" presStyleCnt="0"/>
      <dgm:spPr/>
    </dgm:pt>
    <dgm:pt modelId="{E1A19842-D49A-4E6C-9F5C-018A4DC45EA9}" type="pres">
      <dgm:prSet presAssocID="{6CBBB10E-D981-4D50-BF05-E7B59434891D}" presName="Name37" presStyleLbl="parChTrans1D2" presStyleIdx="4" presStyleCnt="8"/>
      <dgm:spPr/>
      <dgm:t>
        <a:bodyPr/>
        <a:lstStyle/>
        <a:p>
          <a:pPr latinLnBrk="1"/>
          <a:endParaRPr lang="ko-KR" altLang="en-US"/>
        </a:p>
      </dgm:t>
    </dgm:pt>
    <dgm:pt modelId="{0607128E-89A2-42A8-8AB6-56D7F00E4FB8}" type="pres">
      <dgm:prSet presAssocID="{207C6117-9EA5-45A6-872D-109B595B9338}" presName="hierRoot2" presStyleCnt="0">
        <dgm:presLayoutVars>
          <dgm:hierBranch val="init"/>
        </dgm:presLayoutVars>
      </dgm:prSet>
      <dgm:spPr/>
    </dgm:pt>
    <dgm:pt modelId="{C438C7B4-4085-4130-882A-CF90EC77E8B2}" type="pres">
      <dgm:prSet presAssocID="{207C6117-9EA5-45A6-872D-109B595B9338}" presName="rootComposite" presStyleCnt="0"/>
      <dgm:spPr/>
    </dgm:pt>
    <dgm:pt modelId="{0DF97B4A-9D41-45B9-904D-0EA6A99B2650}" type="pres">
      <dgm:prSet presAssocID="{207C6117-9EA5-45A6-872D-109B595B9338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1C6D704-7CB1-47DA-860C-858BBA4A6F17}" type="pres">
      <dgm:prSet presAssocID="{207C6117-9EA5-45A6-872D-109B595B9338}" presName="rootConnector" presStyleLbl="node2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94192608-4212-4831-814E-38F7E7B3B008}" type="pres">
      <dgm:prSet presAssocID="{207C6117-9EA5-45A6-872D-109B595B9338}" presName="hierChild4" presStyleCnt="0"/>
      <dgm:spPr/>
    </dgm:pt>
    <dgm:pt modelId="{3CE12392-1ED6-4BB0-B921-11397885709B}" type="pres">
      <dgm:prSet presAssocID="{207C6117-9EA5-45A6-872D-109B595B9338}" presName="hierChild5" presStyleCnt="0"/>
      <dgm:spPr/>
    </dgm:pt>
    <dgm:pt modelId="{F24ACC74-33C5-49FA-98E7-3F9C21BCFD2D}" type="pres">
      <dgm:prSet presAssocID="{880BCEEA-55AE-4DFB-A980-2BB79F180B80}" presName="Name37" presStyleLbl="parChTrans1D2" presStyleIdx="5" presStyleCnt="8"/>
      <dgm:spPr/>
      <dgm:t>
        <a:bodyPr/>
        <a:lstStyle/>
        <a:p>
          <a:pPr latinLnBrk="1"/>
          <a:endParaRPr lang="ko-KR" altLang="en-US"/>
        </a:p>
      </dgm:t>
    </dgm:pt>
    <dgm:pt modelId="{00776B2E-BFE8-44CE-B397-6CFDCCC5D4E6}" type="pres">
      <dgm:prSet presAssocID="{D9572866-217E-4C45-BDBC-C79DFD7277ED}" presName="hierRoot2" presStyleCnt="0">
        <dgm:presLayoutVars>
          <dgm:hierBranch val="init"/>
        </dgm:presLayoutVars>
      </dgm:prSet>
      <dgm:spPr/>
    </dgm:pt>
    <dgm:pt modelId="{CE68C08D-6C96-434F-800F-E76A906741F8}" type="pres">
      <dgm:prSet presAssocID="{D9572866-217E-4C45-BDBC-C79DFD7277ED}" presName="rootComposite" presStyleCnt="0"/>
      <dgm:spPr/>
    </dgm:pt>
    <dgm:pt modelId="{095C47A1-C15F-4A50-B3BE-44C2FA2C36BF}" type="pres">
      <dgm:prSet presAssocID="{D9572866-217E-4C45-BDBC-C79DFD7277ED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E643BCA-2621-44F3-A7C4-6EE08F78D2DF}" type="pres">
      <dgm:prSet presAssocID="{D9572866-217E-4C45-BDBC-C79DFD7277ED}" presName="rootConnector" presStyleLbl="node2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E2C98B8C-6A6A-4E0D-86D5-F28B4087C87F}" type="pres">
      <dgm:prSet presAssocID="{D9572866-217E-4C45-BDBC-C79DFD7277ED}" presName="hierChild4" presStyleCnt="0"/>
      <dgm:spPr/>
    </dgm:pt>
    <dgm:pt modelId="{116C26C2-B7B7-4B5B-A0AD-49E702839527}" type="pres">
      <dgm:prSet presAssocID="{7ECAECD2-0ABD-4784-BE47-87CD5351D5EA}" presName="Name37" presStyleLbl="parChTrans1D3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45B22F47-FA39-4F31-950A-C32300938BFC}" type="pres">
      <dgm:prSet presAssocID="{CD8B11BE-E78E-45D8-AA8A-C8F2C3B973B2}" presName="hierRoot2" presStyleCnt="0">
        <dgm:presLayoutVars>
          <dgm:hierBranch val="init"/>
        </dgm:presLayoutVars>
      </dgm:prSet>
      <dgm:spPr/>
    </dgm:pt>
    <dgm:pt modelId="{021B56E8-E0B9-462B-A1B2-A3973F27E4B7}" type="pres">
      <dgm:prSet presAssocID="{CD8B11BE-E78E-45D8-AA8A-C8F2C3B973B2}" presName="rootComposite" presStyleCnt="0"/>
      <dgm:spPr/>
    </dgm:pt>
    <dgm:pt modelId="{F57EF274-4FF7-4AD5-B74A-2240CD1A50FF}" type="pres">
      <dgm:prSet presAssocID="{CD8B11BE-E78E-45D8-AA8A-C8F2C3B973B2}" presName="rootText" presStyleLbl="node3" presStyleIdx="3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23040DB-E25F-43FC-BF95-9CAA4308F5E4}" type="pres">
      <dgm:prSet presAssocID="{CD8B11BE-E78E-45D8-AA8A-C8F2C3B973B2}" presName="rootConnector" presStyleLbl="node3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DB2CE5A4-7E95-452D-8F48-E7A31B4D5821}" type="pres">
      <dgm:prSet presAssocID="{CD8B11BE-E78E-45D8-AA8A-C8F2C3B973B2}" presName="hierChild4" presStyleCnt="0"/>
      <dgm:spPr/>
    </dgm:pt>
    <dgm:pt modelId="{06C7F811-018D-4DD0-A51A-38167B072D71}" type="pres">
      <dgm:prSet presAssocID="{CD8B11BE-E78E-45D8-AA8A-C8F2C3B973B2}" presName="hierChild5" presStyleCnt="0"/>
      <dgm:spPr/>
    </dgm:pt>
    <dgm:pt modelId="{810CCD56-DE2E-42E1-B3A6-CC8112C3024B}" type="pres">
      <dgm:prSet presAssocID="{47124CBB-4EEF-4CA8-AD6B-486458A8BDBB}" presName="Name37" presStyleLbl="parChTrans1D3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E0300C87-9EC1-4CD8-A934-2E30FBB12C4B}" type="pres">
      <dgm:prSet presAssocID="{7545FDF9-8E73-4BFA-889A-6A4CC81866D1}" presName="hierRoot2" presStyleCnt="0">
        <dgm:presLayoutVars>
          <dgm:hierBranch val="init"/>
        </dgm:presLayoutVars>
      </dgm:prSet>
      <dgm:spPr/>
    </dgm:pt>
    <dgm:pt modelId="{5BB43A41-3B31-4CE3-9FF5-63DA1916A761}" type="pres">
      <dgm:prSet presAssocID="{7545FDF9-8E73-4BFA-889A-6A4CC81866D1}" presName="rootComposite" presStyleCnt="0"/>
      <dgm:spPr/>
    </dgm:pt>
    <dgm:pt modelId="{083AB459-520A-4941-8D0D-764DECF402B1}" type="pres">
      <dgm:prSet presAssocID="{7545FDF9-8E73-4BFA-889A-6A4CC81866D1}" presName="rootText" presStyleLbl="node3" presStyleIdx="4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37E4BEA-9ED6-4859-A1AC-A042A4C8DA5A}" type="pres">
      <dgm:prSet presAssocID="{7545FDF9-8E73-4BFA-889A-6A4CC81866D1}" presName="rootConnector" presStyleLbl="node3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1C52235C-EBD2-478F-8AC2-BFB02DAA4B99}" type="pres">
      <dgm:prSet presAssocID="{7545FDF9-8E73-4BFA-889A-6A4CC81866D1}" presName="hierChild4" presStyleCnt="0"/>
      <dgm:spPr/>
    </dgm:pt>
    <dgm:pt modelId="{512BECA5-900B-4D12-9F89-32E13176067A}" type="pres">
      <dgm:prSet presAssocID="{7545FDF9-8E73-4BFA-889A-6A4CC81866D1}" presName="hierChild5" presStyleCnt="0"/>
      <dgm:spPr/>
    </dgm:pt>
    <dgm:pt modelId="{D45D844D-B782-4937-BA1C-7319D9766E2C}" type="pres">
      <dgm:prSet presAssocID="{D9572866-217E-4C45-BDBC-C79DFD7277ED}" presName="hierChild5" presStyleCnt="0"/>
      <dgm:spPr/>
    </dgm:pt>
    <dgm:pt modelId="{948DCF87-6F2D-44FC-AF42-BE64743A1401}" type="pres">
      <dgm:prSet presAssocID="{E15C9FEE-D70F-4212-9AD6-459677673B2C}" presName="hierChild3" presStyleCnt="0"/>
      <dgm:spPr/>
    </dgm:pt>
    <dgm:pt modelId="{F0E487EF-13EE-431E-9A6E-674692B79CBC}" type="pres">
      <dgm:prSet presAssocID="{CB6C388E-531D-4FD3-8E7A-7225DEA1F82D}" presName="Name111" presStyleLbl="parChTrans1D2" presStyleIdx="6" presStyleCnt="8"/>
      <dgm:spPr/>
      <dgm:t>
        <a:bodyPr/>
        <a:lstStyle/>
        <a:p>
          <a:pPr latinLnBrk="1"/>
          <a:endParaRPr lang="ko-KR" altLang="en-US"/>
        </a:p>
      </dgm:t>
    </dgm:pt>
    <dgm:pt modelId="{2358129A-5EC3-4666-A61C-BEA320F73FFF}" type="pres">
      <dgm:prSet presAssocID="{210AD936-2257-420B-BB85-123FE9ECF1BC}" presName="hierRoot3" presStyleCnt="0">
        <dgm:presLayoutVars>
          <dgm:hierBranch val="init"/>
        </dgm:presLayoutVars>
      </dgm:prSet>
      <dgm:spPr/>
    </dgm:pt>
    <dgm:pt modelId="{2F087CA5-CF56-4C49-AD76-AE73C65D7D39}" type="pres">
      <dgm:prSet presAssocID="{210AD936-2257-420B-BB85-123FE9ECF1BC}" presName="rootComposite3" presStyleCnt="0"/>
      <dgm:spPr/>
    </dgm:pt>
    <dgm:pt modelId="{901F1E88-C8FF-4881-A119-28F6B0FB09F3}" type="pres">
      <dgm:prSet presAssocID="{210AD936-2257-420B-BB85-123FE9ECF1BC}" presName="rootText3" presStyleLbl="asst1" presStyleIdx="0" presStyleCnt="2" custScaleY="6965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122AD72-E8B1-40A0-97AF-61A81A6EC849}" type="pres">
      <dgm:prSet presAssocID="{210AD936-2257-420B-BB85-123FE9ECF1BC}" presName="rootConnector3" presStyleLbl="asst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DD996556-2192-4C30-8E9A-A1ABD01B192E}" type="pres">
      <dgm:prSet presAssocID="{210AD936-2257-420B-BB85-123FE9ECF1BC}" presName="hierChild6" presStyleCnt="0"/>
      <dgm:spPr/>
    </dgm:pt>
    <dgm:pt modelId="{7E235328-8162-4422-9B02-B03936959D14}" type="pres">
      <dgm:prSet presAssocID="{210AD936-2257-420B-BB85-123FE9ECF1BC}" presName="hierChild7" presStyleCnt="0"/>
      <dgm:spPr/>
    </dgm:pt>
    <dgm:pt modelId="{26706369-D185-4D2B-B2DE-9AD1188C9A2F}" type="pres">
      <dgm:prSet presAssocID="{4EFC0FD4-E1C6-439E-9E1A-B74211E976D3}" presName="Name111" presStyleLbl="parChTrans1D2" presStyleIdx="7" presStyleCnt="8"/>
      <dgm:spPr/>
      <dgm:t>
        <a:bodyPr/>
        <a:lstStyle/>
        <a:p>
          <a:pPr latinLnBrk="1"/>
          <a:endParaRPr lang="ko-KR" altLang="en-US"/>
        </a:p>
      </dgm:t>
    </dgm:pt>
    <dgm:pt modelId="{22E6EDB0-4909-4A7B-BD75-6776A824B38E}" type="pres">
      <dgm:prSet presAssocID="{EB2883C8-BC38-4FD5-BF80-840F051A512C}" presName="hierRoot3" presStyleCnt="0">
        <dgm:presLayoutVars>
          <dgm:hierBranch val="init"/>
        </dgm:presLayoutVars>
      </dgm:prSet>
      <dgm:spPr/>
    </dgm:pt>
    <dgm:pt modelId="{04F0CB2E-49FE-46E7-8FC0-16B5BA728519}" type="pres">
      <dgm:prSet presAssocID="{EB2883C8-BC38-4FD5-BF80-840F051A512C}" presName="rootComposite3" presStyleCnt="0"/>
      <dgm:spPr/>
    </dgm:pt>
    <dgm:pt modelId="{83D95541-2949-42C9-8948-7ED166A956C6}" type="pres">
      <dgm:prSet presAssocID="{EB2883C8-BC38-4FD5-BF80-840F051A512C}" presName="rootText3" presStyleLbl="asst1" presStyleIdx="1" presStyleCnt="2" custScaleY="9271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18A172C-ABA9-4DAA-9ED9-CC2ADFD62559}" type="pres">
      <dgm:prSet presAssocID="{EB2883C8-BC38-4FD5-BF80-840F051A512C}" presName="rootConnector3" presStyleLbl="asst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030A2603-3910-4E4C-B7DF-B2DA5048B198}" type="pres">
      <dgm:prSet presAssocID="{EB2883C8-BC38-4FD5-BF80-840F051A512C}" presName="hierChild6" presStyleCnt="0"/>
      <dgm:spPr/>
    </dgm:pt>
    <dgm:pt modelId="{A3BCFB67-CB16-4015-A5E7-97C2D24636DF}" type="pres">
      <dgm:prSet presAssocID="{EB2883C8-BC38-4FD5-BF80-840F051A512C}" presName="hierChild7" presStyleCnt="0"/>
      <dgm:spPr/>
    </dgm:pt>
  </dgm:ptLst>
  <dgm:cxnLst>
    <dgm:cxn modelId="{6BDB271B-D892-46D2-894E-1344E2EC27E1}" srcId="{D9572866-217E-4C45-BDBC-C79DFD7277ED}" destId="{7545FDF9-8E73-4BFA-889A-6A4CC81866D1}" srcOrd="1" destOrd="0" parTransId="{47124CBB-4EEF-4CA8-AD6B-486458A8BDBB}" sibTransId="{4EDA9759-B0B8-482D-9FDC-F24F258F1DA0}"/>
    <dgm:cxn modelId="{5D546112-1925-44D8-9DD6-D4780289F065}" type="presOf" srcId="{E15C9FEE-D70F-4212-9AD6-459677673B2C}" destId="{7BFC0136-F48A-424B-B2DD-47C659F94B41}" srcOrd="0" destOrd="0" presId="urn:microsoft.com/office/officeart/2005/8/layout/orgChart1"/>
    <dgm:cxn modelId="{18ABEE86-F165-48D7-BE33-D970390FC7F4}" type="presOf" srcId="{C1617A5D-A512-4BDE-A6C1-03C39BE375A1}" destId="{06B46CA2-0967-4D9A-AE91-67A57C005A0C}" srcOrd="0" destOrd="0" presId="urn:microsoft.com/office/officeart/2005/8/layout/orgChart1"/>
    <dgm:cxn modelId="{F0F2F30D-AEE4-4458-B0EA-A3D234B1359E}" type="presOf" srcId="{7545FDF9-8E73-4BFA-889A-6A4CC81866D1}" destId="{083AB459-520A-4941-8D0D-764DECF402B1}" srcOrd="0" destOrd="0" presId="urn:microsoft.com/office/officeart/2005/8/layout/orgChart1"/>
    <dgm:cxn modelId="{7F8355EF-AB48-4F08-A912-8D658A4B0948}" type="presOf" srcId="{4EFC0FD4-E1C6-439E-9E1A-B74211E976D3}" destId="{26706369-D185-4D2B-B2DE-9AD1188C9A2F}" srcOrd="0" destOrd="0" presId="urn:microsoft.com/office/officeart/2005/8/layout/orgChart1"/>
    <dgm:cxn modelId="{0AEF8EBF-5C2A-4A4D-BA97-918AC2DC8270}" type="presOf" srcId="{336EE07C-B332-4860-9A36-C395B6ACFE9E}" destId="{3AB8F885-268C-49D6-B854-72C1472E797D}" srcOrd="0" destOrd="0" presId="urn:microsoft.com/office/officeart/2005/8/layout/orgChart1"/>
    <dgm:cxn modelId="{AE7B0469-3172-40C0-A02A-4071BC2FB71B}" type="presOf" srcId="{C1617A5D-A512-4BDE-A6C1-03C39BE375A1}" destId="{885FCC34-56AA-4DEE-BC23-E47824CD2C5D}" srcOrd="1" destOrd="0" presId="urn:microsoft.com/office/officeart/2005/8/layout/orgChart1"/>
    <dgm:cxn modelId="{ED21BDF9-BC98-4856-9094-B7CEC63224F0}" srcId="{C1617A5D-A512-4BDE-A6C1-03C39BE375A1}" destId="{7E0A868E-E760-42FA-85C2-7CA7812CECE7}" srcOrd="0" destOrd="0" parTransId="{ABEBD4F5-F832-4064-95CD-FE59478256BC}" sibTransId="{F885312C-04A8-446F-829E-5BDE747E9A51}"/>
    <dgm:cxn modelId="{F0214622-9B21-408C-8377-92DA01014F16}" type="presOf" srcId="{47124CBB-4EEF-4CA8-AD6B-486458A8BDBB}" destId="{810CCD56-DE2E-42E1-B3A6-CC8112C3024B}" srcOrd="0" destOrd="0" presId="urn:microsoft.com/office/officeart/2005/8/layout/orgChart1"/>
    <dgm:cxn modelId="{C0655B4D-2F3D-492E-999E-BA2A01750434}" type="presOf" srcId="{7E0A868E-E760-42FA-85C2-7CA7812CECE7}" destId="{4E611126-A9F7-4786-AC54-1B41C72A71F0}" srcOrd="1" destOrd="0" presId="urn:microsoft.com/office/officeart/2005/8/layout/orgChart1"/>
    <dgm:cxn modelId="{A6190258-A014-42A7-99D6-4F5B6F11D173}" type="presOf" srcId="{7545FDF9-8E73-4BFA-889A-6A4CC81866D1}" destId="{737E4BEA-9ED6-4859-A1AC-A042A4C8DA5A}" srcOrd="1" destOrd="0" presId="urn:microsoft.com/office/officeart/2005/8/layout/orgChart1"/>
    <dgm:cxn modelId="{974DA37A-366F-4018-A402-0D3032C8E6AD}" type="presOf" srcId="{9740C60A-A7EA-44DE-A950-FBEDF3DEF86A}" destId="{CEBB5889-B8DF-4556-A19C-74099378D531}" srcOrd="0" destOrd="0" presId="urn:microsoft.com/office/officeart/2005/8/layout/orgChart1"/>
    <dgm:cxn modelId="{43736D69-6679-4427-8448-13D3EC3FFA54}" type="presOf" srcId="{EB2883C8-BC38-4FD5-BF80-840F051A512C}" destId="{83D95541-2949-42C9-8948-7ED166A956C6}" srcOrd="0" destOrd="0" presId="urn:microsoft.com/office/officeart/2005/8/layout/orgChart1"/>
    <dgm:cxn modelId="{6E8CC2E0-4E05-410B-A2C1-D147E41D6D48}" type="presOf" srcId="{207C6117-9EA5-45A6-872D-109B595B9338}" destId="{0DF97B4A-9D41-45B9-904D-0EA6A99B2650}" srcOrd="0" destOrd="0" presId="urn:microsoft.com/office/officeart/2005/8/layout/orgChart1"/>
    <dgm:cxn modelId="{74F67BA8-DA6F-4ED4-A8EB-B1213FF88725}" srcId="{DF6AAD82-8762-4609-8783-5C936A5AFEBD}" destId="{EC142AB1-21DB-4BEE-B98A-E5EB920CC077}" srcOrd="1" destOrd="0" parTransId="{2FBAB8D2-F020-4BC8-8E89-25F945D108B1}" sibTransId="{A25F60F7-441E-467C-B269-742DCBB67DED}"/>
    <dgm:cxn modelId="{A5889E12-8E06-47B2-A0D5-EFD193BB3750}" type="presOf" srcId="{CD8B11BE-E78E-45D8-AA8A-C8F2C3B973B2}" destId="{923040DB-E25F-43FC-BF95-9CAA4308F5E4}" srcOrd="1" destOrd="0" presId="urn:microsoft.com/office/officeart/2005/8/layout/orgChart1"/>
    <dgm:cxn modelId="{C12B6639-05E1-449E-9EB1-578459987EE3}" type="presOf" srcId="{FE7B0614-F1D2-4D9B-A904-3AE8C19A781D}" destId="{A5EC4B60-A59A-4E57-914D-AD19BDC40B84}" srcOrd="1" destOrd="0" presId="urn:microsoft.com/office/officeart/2005/8/layout/orgChart1"/>
    <dgm:cxn modelId="{B6C9C715-AC6A-4922-846C-4BEC5A5C5D24}" type="presOf" srcId="{ABEBD4F5-F832-4064-95CD-FE59478256BC}" destId="{B682856B-E51D-4F09-9889-EA6B5ED9BA5E}" srcOrd="0" destOrd="0" presId="urn:microsoft.com/office/officeart/2005/8/layout/orgChart1"/>
    <dgm:cxn modelId="{E940F2AC-2594-4CBA-A3F1-E02FE579F28D}" type="presOf" srcId="{210AD936-2257-420B-BB85-123FE9ECF1BC}" destId="{6122AD72-E8B1-40A0-97AF-61A81A6EC849}" srcOrd="1" destOrd="0" presId="urn:microsoft.com/office/officeart/2005/8/layout/orgChart1"/>
    <dgm:cxn modelId="{4E3FFED3-6232-4696-BDF9-784E1838DEC7}" type="presOf" srcId="{880BCEEA-55AE-4DFB-A980-2BB79F180B80}" destId="{F24ACC74-33C5-49FA-98E7-3F9C21BCFD2D}" srcOrd="0" destOrd="0" presId="urn:microsoft.com/office/officeart/2005/8/layout/orgChart1"/>
    <dgm:cxn modelId="{24E26DE4-82B6-4D49-90C4-5E11CCFE25D8}" type="presOf" srcId="{EB2883C8-BC38-4FD5-BF80-840F051A512C}" destId="{A18A172C-ABA9-4DAA-9ED9-CC2ADFD62559}" srcOrd="1" destOrd="0" presId="urn:microsoft.com/office/officeart/2005/8/layout/orgChart1"/>
    <dgm:cxn modelId="{403D3023-E872-480F-906B-DDC29F1D6A70}" type="presOf" srcId="{DF6AAD82-8762-4609-8783-5C936A5AFEBD}" destId="{E75D0A9E-6838-4EBC-8594-63F68DED9A88}" srcOrd="0" destOrd="0" presId="urn:microsoft.com/office/officeart/2005/8/layout/orgChart1"/>
    <dgm:cxn modelId="{5AD2B5F5-7E59-4979-9415-B4B457D1DC11}" type="presOf" srcId="{7ECAECD2-0ABD-4784-BE47-87CD5351D5EA}" destId="{116C26C2-B7B7-4B5B-A0AD-49E702839527}" srcOrd="0" destOrd="0" presId="urn:microsoft.com/office/officeart/2005/8/layout/orgChart1"/>
    <dgm:cxn modelId="{890F498E-7460-4B68-B1FB-8C56B67ACD3B}" type="presOf" srcId="{7E0A868E-E760-42FA-85C2-7CA7812CECE7}" destId="{847635E6-5962-4280-A4A6-E644372D69D1}" srcOrd="0" destOrd="0" presId="urn:microsoft.com/office/officeart/2005/8/layout/orgChart1"/>
    <dgm:cxn modelId="{40FDEA37-256D-4248-886D-001DBE69293F}" srcId="{E15C9FEE-D70F-4212-9AD6-459677673B2C}" destId="{DF6AAD82-8762-4609-8783-5C936A5AFEBD}" srcOrd="3" destOrd="0" parTransId="{EAE41D3E-0DCC-40B1-BCE0-A40A37A8ED18}" sibTransId="{441F9985-4201-4D99-9DA3-EEEDC356FD02}"/>
    <dgm:cxn modelId="{9E4EAD39-A596-4F1D-B4D1-C85D39444016}" type="presOf" srcId="{E15C9FEE-D70F-4212-9AD6-459677673B2C}" destId="{B09A0834-3CF7-431D-915E-BCFEB25F2437}" srcOrd="1" destOrd="0" presId="urn:microsoft.com/office/officeart/2005/8/layout/orgChart1"/>
    <dgm:cxn modelId="{5A74638A-43E2-4FBA-8DC0-91C8C2EAB482}" type="presOf" srcId="{210AD936-2257-420B-BB85-123FE9ECF1BC}" destId="{901F1E88-C8FF-4881-A119-28F6B0FB09F3}" srcOrd="0" destOrd="0" presId="urn:microsoft.com/office/officeart/2005/8/layout/orgChart1"/>
    <dgm:cxn modelId="{7D5E6773-F9AF-4E58-84F6-B00429179F13}" type="presOf" srcId="{4DD32F9B-15EA-4EC5-B962-CB0F1D57DD34}" destId="{180E30CC-0D62-4B2D-A9C8-683A463DF31F}" srcOrd="1" destOrd="0" presId="urn:microsoft.com/office/officeart/2005/8/layout/orgChart1"/>
    <dgm:cxn modelId="{F8994390-1364-494E-AF8E-9109E4319403}" type="presOf" srcId="{EAE41D3E-0DCC-40B1-BCE0-A40A37A8ED18}" destId="{18367B9A-3E43-47D7-B0A7-97A1EDB9188C}" srcOrd="0" destOrd="0" presId="urn:microsoft.com/office/officeart/2005/8/layout/orgChart1"/>
    <dgm:cxn modelId="{4C6AD5C4-B867-41B3-9495-5FF4FE909C24}" srcId="{E15C9FEE-D70F-4212-9AD6-459677673B2C}" destId="{D9572866-217E-4C45-BDBC-C79DFD7277ED}" srcOrd="7" destOrd="0" parTransId="{880BCEEA-55AE-4DFB-A980-2BB79F180B80}" sibTransId="{104AAB3D-6511-480E-ACE2-374EAF46E428}"/>
    <dgm:cxn modelId="{7553414E-EAF7-4724-894D-A403A3A0B87D}" type="presOf" srcId="{CB6C388E-531D-4FD3-8E7A-7225DEA1F82D}" destId="{F0E487EF-13EE-431E-9A6E-674692B79CBC}" srcOrd="0" destOrd="0" presId="urn:microsoft.com/office/officeart/2005/8/layout/orgChart1"/>
    <dgm:cxn modelId="{21C8E865-B851-4165-829D-DFDBBAC83DC9}" srcId="{E15C9FEE-D70F-4212-9AD6-459677673B2C}" destId="{EB2883C8-BC38-4FD5-BF80-840F051A512C}" srcOrd="1" destOrd="0" parTransId="{4EFC0FD4-E1C6-439E-9E1A-B74211E976D3}" sibTransId="{8D2E7BC3-CE74-4140-A828-6671F1DC1500}"/>
    <dgm:cxn modelId="{9645C59C-B020-4D04-841B-F6128BA439AD}" type="presOf" srcId="{D9572866-217E-4C45-BDBC-C79DFD7277ED}" destId="{3E643BCA-2621-44F3-A7C4-6EE08F78D2DF}" srcOrd="1" destOrd="0" presId="urn:microsoft.com/office/officeart/2005/8/layout/orgChart1"/>
    <dgm:cxn modelId="{630C30C9-9350-4A2B-8D46-E981C6EF84A9}" type="presOf" srcId="{2FBAB8D2-F020-4BC8-8E89-25F945D108B1}" destId="{2E45691F-EF9A-464A-B12E-AA9759F4352B}" srcOrd="0" destOrd="0" presId="urn:microsoft.com/office/officeart/2005/8/layout/orgChart1"/>
    <dgm:cxn modelId="{7FC2519F-787F-40D9-985C-523342A5CA39}" type="presOf" srcId="{EC142AB1-21DB-4BEE-B98A-E5EB920CC077}" destId="{462B603C-214A-42E7-8C64-8289D6971746}" srcOrd="1" destOrd="0" presId="urn:microsoft.com/office/officeart/2005/8/layout/orgChart1"/>
    <dgm:cxn modelId="{48CE597E-7671-4861-A389-0A5188FCE35C}" type="presOf" srcId="{FE7B0614-F1D2-4D9B-A904-3AE8C19A781D}" destId="{00BBCC4C-F50C-4A10-AE63-849A0AEA8781}" srcOrd="0" destOrd="0" presId="urn:microsoft.com/office/officeart/2005/8/layout/orgChart1"/>
    <dgm:cxn modelId="{7802DF5B-5190-486D-BF24-62326372584C}" type="presOf" srcId="{4DD32F9B-15EA-4EC5-B962-CB0F1D57DD34}" destId="{E2DDD223-EF83-4E67-BED4-001763811DA9}" srcOrd="0" destOrd="0" presId="urn:microsoft.com/office/officeart/2005/8/layout/orgChart1"/>
    <dgm:cxn modelId="{9567BD5A-E76B-48C5-9E41-DB8DFD3B8B9F}" type="presOf" srcId="{CD8B11BE-E78E-45D8-AA8A-C8F2C3B973B2}" destId="{F57EF274-4FF7-4AD5-B74A-2240CD1A50FF}" srcOrd="0" destOrd="0" presId="urn:microsoft.com/office/officeart/2005/8/layout/orgChart1"/>
    <dgm:cxn modelId="{0ADAC1F8-43FC-4E4C-9B37-F5BFC5871FDF}" srcId="{E15C9FEE-D70F-4212-9AD6-459677673B2C}" destId="{210AD936-2257-420B-BB85-123FE9ECF1BC}" srcOrd="0" destOrd="0" parTransId="{CB6C388E-531D-4FD3-8E7A-7225DEA1F82D}" sibTransId="{13BBB303-E73F-48A9-9F26-0A5C5856C60D}"/>
    <dgm:cxn modelId="{B5482D6D-95D5-407E-B782-5B623D2EFCB3}" type="presOf" srcId="{EA519321-087D-4E1A-92B6-7EFB035E17DE}" destId="{8739D34E-9D3B-49C2-B05C-03679E061F48}" srcOrd="0" destOrd="0" presId="urn:microsoft.com/office/officeart/2005/8/layout/orgChart1"/>
    <dgm:cxn modelId="{808E9195-84DD-4190-811C-D9B9AAD9CE11}" srcId="{E15C9FEE-D70F-4212-9AD6-459677673B2C}" destId="{FE7B0614-F1D2-4D9B-A904-3AE8C19A781D}" srcOrd="4" destOrd="0" parTransId="{9740C60A-A7EA-44DE-A950-FBEDF3DEF86A}" sibTransId="{E3269B5B-030F-40C5-B8B4-5BFAD3B4515D}"/>
    <dgm:cxn modelId="{CA82377C-AD30-4237-BAED-5D4D936F6D4E}" type="presOf" srcId="{DF6AAD82-8762-4609-8783-5C936A5AFEBD}" destId="{1C585199-B796-4382-BBBC-701B52EE68AD}" srcOrd="1" destOrd="0" presId="urn:microsoft.com/office/officeart/2005/8/layout/orgChart1"/>
    <dgm:cxn modelId="{653BC2F2-4D69-4FDB-A939-9A250930B9F3}" srcId="{E15C9FEE-D70F-4212-9AD6-459677673B2C}" destId="{207C6117-9EA5-45A6-872D-109B595B9338}" srcOrd="6" destOrd="0" parTransId="{6CBBB10E-D981-4D50-BF05-E7B59434891D}" sibTransId="{30028DFF-1F31-4FE1-B5FC-E0E731C2178F}"/>
    <dgm:cxn modelId="{A7AFE884-8209-4CFB-8680-B0D84988AD6F}" type="presOf" srcId="{EC142AB1-21DB-4BEE-B98A-E5EB920CC077}" destId="{D462CA06-7542-4E2A-A061-C71A808CB80A}" srcOrd="0" destOrd="0" presId="urn:microsoft.com/office/officeart/2005/8/layout/orgChart1"/>
    <dgm:cxn modelId="{70D17B6D-8A11-46CD-A487-AC2EF696829A}" srcId="{E15C9FEE-D70F-4212-9AD6-459677673B2C}" destId="{C1617A5D-A512-4BDE-A6C1-03C39BE375A1}" srcOrd="2" destOrd="0" parTransId="{336EE07C-B332-4860-9A36-C395B6ACFE9E}" sibTransId="{187F37D9-15DF-4C6E-99E9-ED9BAFCF2912}"/>
    <dgm:cxn modelId="{2636A8DA-165D-49A2-9A71-830331404B2F}" srcId="{F0AD4F3C-0EAA-47A2-A8A3-FB3587634A90}" destId="{E15C9FEE-D70F-4212-9AD6-459677673B2C}" srcOrd="0" destOrd="0" parTransId="{331D323C-A763-4536-98E8-78E39C9851F7}" sibTransId="{DE10AE6E-C61F-413E-BA0C-72F43824F972}"/>
    <dgm:cxn modelId="{9F0CC1CE-FA37-49E7-A526-41137BAEA748}" type="presOf" srcId="{6CBBB10E-D981-4D50-BF05-E7B59434891D}" destId="{E1A19842-D49A-4E6C-9F5C-018A4DC45EA9}" srcOrd="0" destOrd="0" presId="urn:microsoft.com/office/officeart/2005/8/layout/orgChart1"/>
    <dgm:cxn modelId="{A33DAED0-FCCF-44C1-B89A-3525D7E763A0}" srcId="{E15C9FEE-D70F-4212-9AD6-459677673B2C}" destId="{287FBF26-85AF-4D47-816A-07A337396816}" srcOrd="5" destOrd="0" parTransId="{E314370C-3EC9-4BEE-A06A-85600639461D}" sibTransId="{AAA349D8-CF08-4037-B2E5-87357016E183}"/>
    <dgm:cxn modelId="{62381BA5-4C08-4DB5-B097-6A1E1D1C9321}" type="presOf" srcId="{F0AD4F3C-0EAA-47A2-A8A3-FB3587634A90}" destId="{6020FB32-3A92-40D2-94E7-36A29CC72C6D}" srcOrd="0" destOrd="0" presId="urn:microsoft.com/office/officeart/2005/8/layout/orgChart1"/>
    <dgm:cxn modelId="{5E3B9156-D197-4F5C-9DD9-5CA75C7C4106}" type="presOf" srcId="{287FBF26-85AF-4D47-816A-07A337396816}" destId="{C263F8C3-6AE9-4002-9749-03FD51B1678C}" srcOrd="1" destOrd="0" presId="urn:microsoft.com/office/officeart/2005/8/layout/orgChart1"/>
    <dgm:cxn modelId="{2FD789D9-81CB-4C74-B976-AEDED9E78880}" type="presOf" srcId="{E314370C-3EC9-4BEE-A06A-85600639461D}" destId="{8B945A94-1525-40A3-AB93-CB3462C4E03A}" srcOrd="0" destOrd="0" presId="urn:microsoft.com/office/officeart/2005/8/layout/orgChart1"/>
    <dgm:cxn modelId="{9F209C88-E24B-4154-AB45-62C9BEF93876}" srcId="{D9572866-217E-4C45-BDBC-C79DFD7277ED}" destId="{CD8B11BE-E78E-45D8-AA8A-C8F2C3B973B2}" srcOrd="0" destOrd="0" parTransId="{7ECAECD2-0ABD-4784-BE47-87CD5351D5EA}" sibTransId="{0976C75E-78AC-4259-A949-115809BE63A7}"/>
    <dgm:cxn modelId="{FB8F3D56-DBFD-4A7F-9BC5-7BAB17C4F26D}" type="presOf" srcId="{207C6117-9EA5-45A6-872D-109B595B9338}" destId="{41C6D704-7CB1-47DA-860C-858BBA4A6F17}" srcOrd="1" destOrd="0" presId="urn:microsoft.com/office/officeart/2005/8/layout/orgChart1"/>
    <dgm:cxn modelId="{FCBAFF70-DE18-4219-AD00-E846887A29DA}" srcId="{DF6AAD82-8762-4609-8783-5C936A5AFEBD}" destId="{4DD32F9B-15EA-4EC5-B962-CB0F1D57DD34}" srcOrd="0" destOrd="0" parTransId="{EA519321-087D-4E1A-92B6-7EFB035E17DE}" sibTransId="{4C6C1F0E-966D-46C3-A0A4-6852469333D0}"/>
    <dgm:cxn modelId="{0925F26A-6CCC-4591-A66B-2E84FC0C6BD7}" type="presOf" srcId="{287FBF26-85AF-4D47-816A-07A337396816}" destId="{493E624A-1685-4D34-B068-71C43AA45D1B}" srcOrd="0" destOrd="0" presId="urn:microsoft.com/office/officeart/2005/8/layout/orgChart1"/>
    <dgm:cxn modelId="{1BC7151F-1C81-4B54-96F6-34798992E4AD}" type="presOf" srcId="{D9572866-217E-4C45-BDBC-C79DFD7277ED}" destId="{095C47A1-C15F-4A50-B3BE-44C2FA2C36BF}" srcOrd="0" destOrd="0" presId="urn:microsoft.com/office/officeart/2005/8/layout/orgChart1"/>
    <dgm:cxn modelId="{E2A5187D-B1A7-40A6-9D0C-81867464A79B}" type="presParOf" srcId="{6020FB32-3A92-40D2-94E7-36A29CC72C6D}" destId="{3A56C567-0FAF-4A6D-B2D2-0B8D3465669C}" srcOrd="0" destOrd="0" presId="urn:microsoft.com/office/officeart/2005/8/layout/orgChart1"/>
    <dgm:cxn modelId="{3A2EF948-ED1C-4156-ABCE-F9706E97F290}" type="presParOf" srcId="{3A56C567-0FAF-4A6D-B2D2-0B8D3465669C}" destId="{00E7571F-E29E-4783-A21C-53D69D57C138}" srcOrd="0" destOrd="0" presId="urn:microsoft.com/office/officeart/2005/8/layout/orgChart1"/>
    <dgm:cxn modelId="{1583128A-728A-4169-86D8-7621B50DE323}" type="presParOf" srcId="{00E7571F-E29E-4783-A21C-53D69D57C138}" destId="{7BFC0136-F48A-424B-B2DD-47C659F94B41}" srcOrd="0" destOrd="0" presId="urn:microsoft.com/office/officeart/2005/8/layout/orgChart1"/>
    <dgm:cxn modelId="{DC4D929D-00ED-4A06-B23C-4B1E66EAC1A1}" type="presParOf" srcId="{00E7571F-E29E-4783-A21C-53D69D57C138}" destId="{B09A0834-3CF7-431D-915E-BCFEB25F2437}" srcOrd="1" destOrd="0" presId="urn:microsoft.com/office/officeart/2005/8/layout/orgChart1"/>
    <dgm:cxn modelId="{075A9C3A-4584-4D92-9063-1712527A6839}" type="presParOf" srcId="{3A56C567-0FAF-4A6D-B2D2-0B8D3465669C}" destId="{FFC0DDE4-73CD-4BC1-A22F-E59E1C2F30ED}" srcOrd="1" destOrd="0" presId="urn:microsoft.com/office/officeart/2005/8/layout/orgChart1"/>
    <dgm:cxn modelId="{CFFFECAD-E38D-4455-B31B-4BD5B03FEFF4}" type="presParOf" srcId="{FFC0DDE4-73CD-4BC1-A22F-E59E1C2F30ED}" destId="{3AB8F885-268C-49D6-B854-72C1472E797D}" srcOrd="0" destOrd="0" presId="urn:microsoft.com/office/officeart/2005/8/layout/orgChart1"/>
    <dgm:cxn modelId="{F4146139-112B-4202-BFE8-5F2A02BFA456}" type="presParOf" srcId="{FFC0DDE4-73CD-4BC1-A22F-E59E1C2F30ED}" destId="{48C771F2-08C5-4C07-9787-5FF995409E2E}" srcOrd="1" destOrd="0" presId="urn:microsoft.com/office/officeart/2005/8/layout/orgChart1"/>
    <dgm:cxn modelId="{D5F1405B-5F62-4C7B-93DC-F578B5C9D66E}" type="presParOf" srcId="{48C771F2-08C5-4C07-9787-5FF995409E2E}" destId="{73A8527D-61CD-4847-827E-7F1C22FE9063}" srcOrd="0" destOrd="0" presId="urn:microsoft.com/office/officeart/2005/8/layout/orgChart1"/>
    <dgm:cxn modelId="{8A2C323B-87AA-4CC2-B086-A60BA99071A5}" type="presParOf" srcId="{73A8527D-61CD-4847-827E-7F1C22FE9063}" destId="{06B46CA2-0967-4D9A-AE91-67A57C005A0C}" srcOrd="0" destOrd="0" presId="urn:microsoft.com/office/officeart/2005/8/layout/orgChart1"/>
    <dgm:cxn modelId="{0686CCD4-6A85-400F-84EC-73187E81DC8F}" type="presParOf" srcId="{73A8527D-61CD-4847-827E-7F1C22FE9063}" destId="{885FCC34-56AA-4DEE-BC23-E47824CD2C5D}" srcOrd="1" destOrd="0" presId="urn:microsoft.com/office/officeart/2005/8/layout/orgChart1"/>
    <dgm:cxn modelId="{848F25EE-13AE-4587-B5F9-AA91F2A968FD}" type="presParOf" srcId="{48C771F2-08C5-4C07-9787-5FF995409E2E}" destId="{CBF39CCD-E343-4C87-9042-6505E19B0478}" srcOrd="1" destOrd="0" presId="urn:microsoft.com/office/officeart/2005/8/layout/orgChart1"/>
    <dgm:cxn modelId="{86CB7F1E-B9B6-4F4B-8DA4-FA2FA14C5FD7}" type="presParOf" srcId="{CBF39CCD-E343-4C87-9042-6505E19B0478}" destId="{B682856B-E51D-4F09-9889-EA6B5ED9BA5E}" srcOrd="0" destOrd="0" presId="urn:microsoft.com/office/officeart/2005/8/layout/orgChart1"/>
    <dgm:cxn modelId="{50562430-C574-450C-8526-652E966EBBE0}" type="presParOf" srcId="{CBF39CCD-E343-4C87-9042-6505E19B0478}" destId="{958E5AFF-DB2A-49A9-A96E-A9227BAD77C4}" srcOrd="1" destOrd="0" presId="urn:microsoft.com/office/officeart/2005/8/layout/orgChart1"/>
    <dgm:cxn modelId="{E4141BF8-F1E4-420B-AF98-88946719EF05}" type="presParOf" srcId="{958E5AFF-DB2A-49A9-A96E-A9227BAD77C4}" destId="{90F9EF9D-2749-40ED-B615-006D75AFB038}" srcOrd="0" destOrd="0" presId="urn:microsoft.com/office/officeart/2005/8/layout/orgChart1"/>
    <dgm:cxn modelId="{1CB40139-1F8B-4C68-BD3A-26B4DFE68FBC}" type="presParOf" srcId="{90F9EF9D-2749-40ED-B615-006D75AFB038}" destId="{847635E6-5962-4280-A4A6-E644372D69D1}" srcOrd="0" destOrd="0" presId="urn:microsoft.com/office/officeart/2005/8/layout/orgChart1"/>
    <dgm:cxn modelId="{649ABAD5-ED0B-4D48-8011-7CA601CB5C4A}" type="presParOf" srcId="{90F9EF9D-2749-40ED-B615-006D75AFB038}" destId="{4E611126-A9F7-4786-AC54-1B41C72A71F0}" srcOrd="1" destOrd="0" presId="urn:microsoft.com/office/officeart/2005/8/layout/orgChart1"/>
    <dgm:cxn modelId="{6EB22B64-4D14-4F0B-A5CF-1FDFC693A172}" type="presParOf" srcId="{958E5AFF-DB2A-49A9-A96E-A9227BAD77C4}" destId="{E955CCAA-CE35-4838-8C47-876FDCFFF15F}" srcOrd="1" destOrd="0" presId="urn:microsoft.com/office/officeart/2005/8/layout/orgChart1"/>
    <dgm:cxn modelId="{84E91522-CA88-42D8-87D6-873AFFB98424}" type="presParOf" srcId="{958E5AFF-DB2A-49A9-A96E-A9227BAD77C4}" destId="{6FA4B111-0B3C-4F0D-A335-2C30F27E8FCF}" srcOrd="2" destOrd="0" presId="urn:microsoft.com/office/officeart/2005/8/layout/orgChart1"/>
    <dgm:cxn modelId="{088D23BD-9DDD-47A3-B63A-45A71D13B309}" type="presParOf" srcId="{48C771F2-08C5-4C07-9787-5FF995409E2E}" destId="{554D6F47-4E2B-4F25-B3F7-6B35592F3F5E}" srcOrd="2" destOrd="0" presId="urn:microsoft.com/office/officeart/2005/8/layout/orgChart1"/>
    <dgm:cxn modelId="{201C363F-FFD0-45C5-A119-2E866F2B9A50}" type="presParOf" srcId="{FFC0DDE4-73CD-4BC1-A22F-E59E1C2F30ED}" destId="{18367B9A-3E43-47D7-B0A7-97A1EDB9188C}" srcOrd="2" destOrd="0" presId="urn:microsoft.com/office/officeart/2005/8/layout/orgChart1"/>
    <dgm:cxn modelId="{E65A1ECC-571A-454A-86F8-C42D7C31FE3F}" type="presParOf" srcId="{FFC0DDE4-73CD-4BC1-A22F-E59E1C2F30ED}" destId="{D214C4CD-3670-4DE7-BDF6-8F96474768E3}" srcOrd="3" destOrd="0" presId="urn:microsoft.com/office/officeart/2005/8/layout/orgChart1"/>
    <dgm:cxn modelId="{CFE4EB6A-A183-42AB-864B-423213FD42B6}" type="presParOf" srcId="{D214C4CD-3670-4DE7-BDF6-8F96474768E3}" destId="{CCBF7C34-3E86-49BD-BA3D-DE08DBBF88DB}" srcOrd="0" destOrd="0" presId="urn:microsoft.com/office/officeart/2005/8/layout/orgChart1"/>
    <dgm:cxn modelId="{E29E216A-FC52-469F-9CB5-DDFF8501AB6B}" type="presParOf" srcId="{CCBF7C34-3E86-49BD-BA3D-DE08DBBF88DB}" destId="{E75D0A9E-6838-4EBC-8594-63F68DED9A88}" srcOrd="0" destOrd="0" presId="urn:microsoft.com/office/officeart/2005/8/layout/orgChart1"/>
    <dgm:cxn modelId="{89E4AC60-1514-4BAB-B372-0AE0FF6EDB32}" type="presParOf" srcId="{CCBF7C34-3E86-49BD-BA3D-DE08DBBF88DB}" destId="{1C585199-B796-4382-BBBC-701B52EE68AD}" srcOrd="1" destOrd="0" presId="urn:microsoft.com/office/officeart/2005/8/layout/orgChart1"/>
    <dgm:cxn modelId="{C2A37EA9-B262-4132-98B0-21D331CF442F}" type="presParOf" srcId="{D214C4CD-3670-4DE7-BDF6-8F96474768E3}" destId="{2EA55404-3168-4917-9D10-75E38B940188}" srcOrd="1" destOrd="0" presId="urn:microsoft.com/office/officeart/2005/8/layout/orgChart1"/>
    <dgm:cxn modelId="{038E00A9-D184-41D2-8E7C-0F5231DF73FA}" type="presParOf" srcId="{2EA55404-3168-4917-9D10-75E38B940188}" destId="{8739D34E-9D3B-49C2-B05C-03679E061F48}" srcOrd="0" destOrd="0" presId="urn:microsoft.com/office/officeart/2005/8/layout/orgChart1"/>
    <dgm:cxn modelId="{2E82FC1B-03AF-4EB5-A0E7-D3134AB21D8B}" type="presParOf" srcId="{2EA55404-3168-4917-9D10-75E38B940188}" destId="{1774A3F3-63B6-4A03-8A54-2D62B183B36E}" srcOrd="1" destOrd="0" presId="urn:microsoft.com/office/officeart/2005/8/layout/orgChart1"/>
    <dgm:cxn modelId="{235E9B14-5A3A-4517-B100-3A7757D46FF5}" type="presParOf" srcId="{1774A3F3-63B6-4A03-8A54-2D62B183B36E}" destId="{15560531-BF42-4C82-8334-3DF5E19036F4}" srcOrd="0" destOrd="0" presId="urn:microsoft.com/office/officeart/2005/8/layout/orgChart1"/>
    <dgm:cxn modelId="{EDCAE7B2-F1BE-4BE1-BF0C-DD66F77D31B3}" type="presParOf" srcId="{15560531-BF42-4C82-8334-3DF5E19036F4}" destId="{E2DDD223-EF83-4E67-BED4-001763811DA9}" srcOrd="0" destOrd="0" presId="urn:microsoft.com/office/officeart/2005/8/layout/orgChart1"/>
    <dgm:cxn modelId="{0953C502-6509-4CA7-A9C4-D08364EF7F5B}" type="presParOf" srcId="{15560531-BF42-4C82-8334-3DF5E19036F4}" destId="{180E30CC-0D62-4B2D-A9C8-683A463DF31F}" srcOrd="1" destOrd="0" presId="urn:microsoft.com/office/officeart/2005/8/layout/orgChart1"/>
    <dgm:cxn modelId="{06C0687D-F064-41A3-9526-D6E77A494EE6}" type="presParOf" srcId="{1774A3F3-63B6-4A03-8A54-2D62B183B36E}" destId="{C9EB6756-E8DE-4256-A94F-57E7F9CFF182}" srcOrd="1" destOrd="0" presId="urn:microsoft.com/office/officeart/2005/8/layout/orgChart1"/>
    <dgm:cxn modelId="{BB765352-14AB-40AC-AD7D-D137EC79962B}" type="presParOf" srcId="{1774A3F3-63B6-4A03-8A54-2D62B183B36E}" destId="{6EE39604-A4FC-4E46-A735-50F706146672}" srcOrd="2" destOrd="0" presId="urn:microsoft.com/office/officeart/2005/8/layout/orgChart1"/>
    <dgm:cxn modelId="{AA31E711-16B1-4C7C-8772-B39C6EFB15D0}" type="presParOf" srcId="{2EA55404-3168-4917-9D10-75E38B940188}" destId="{2E45691F-EF9A-464A-B12E-AA9759F4352B}" srcOrd="2" destOrd="0" presId="urn:microsoft.com/office/officeart/2005/8/layout/orgChart1"/>
    <dgm:cxn modelId="{CFD77AB7-5342-48D3-A57F-1BCB0FFFF00B}" type="presParOf" srcId="{2EA55404-3168-4917-9D10-75E38B940188}" destId="{0E3480C6-9F67-43A1-9283-7844CC3F5E72}" srcOrd="3" destOrd="0" presId="urn:microsoft.com/office/officeart/2005/8/layout/orgChart1"/>
    <dgm:cxn modelId="{AC309BB4-EE93-472D-AA53-15A62749A184}" type="presParOf" srcId="{0E3480C6-9F67-43A1-9283-7844CC3F5E72}" destId="{721EF62F-B8D3-495F-8928-8257D967E4C9}" srcOrd="0" destOrd="0" presId="urn:microsoft.com/office/officeart/2005/8/layout/orgChart1"/>
    <dgm:cxn modelId="{0B2FB155-7C85-447D-B4B8-38B5363B3332}" type="presParOf" srcId="{721EF62F-B8D3-495F-8928-8257D967E4C9}" destId="{D462CA06-7542-4E2A-A061-C71A808CB80A}" srcOrd="0" destOrd="0" presId="urn:microsoft.com/office/officeart/2005/8/layout/orgChart1"/>
    <dgm:cxn modelId="{EECADC47-E248-44F8-B86F-6552775E8A87}" type="presParOf" srcId="{721EF62F-B8D3-495F-8928-8257D967E4C9}" destId="{462B603C-214A-42E7-8C64-8289D6971746}" srcOrd="1" destOrd="0" presId="urn:microsoft.com/office/officeart/2005/8/layout/orgChart1"/>
    <dgm:cxn modelId="{980C3847-3644-4062-8009-32F20EE2834D}" type="presParOf" srcId="{0E3480C6-9F67-43A1-9283-7844CC3F5E72}" destId="{A9568E01-07E6-4D27-964D-601B9682CFFE}" srcOrd="1" destOrd="0" presId="urn:microsoft.com/office/officeart/2005/8/layout/orgChart1"/>
    <dgm:cxn modelId="{D20058C9-A979-4B83-A9A2-8E11699C4457}" type="presParOf" srcId="{0E3480C6-9F67-43A1-9283-7844CC3F5E72}" destId="{C24D2B54-A51D-4FAB-9869-3CEAD10F17DD}" srcOrd="2" destOrd="0" presId="urn:microsoft.com/office/officeart/2005/8/layout/orgChart1"/>
    <dgm:cxn modelId="{E0519EC0-8E24-48CC-850E-7507962EAF2A}" type="presParOf" srcId="{D214C4CD-3670-4DE7-BDF6-8F96474768E3}" destId="{CDDDE393-AC2F-41B7-BA3A-C1E4966C384C}" srcOrd="2" destOrd="0" presId="urn:microsoft.com/office/officeart/2005/8/layout/orgChart1"/>
    <dgm:cxn modelId="{9A1DC1C8-832E-4322-BC6E-BD9337804043}" type="presParOf" srcId="{FFC0DDE4-73CD-4BC1-A22F-E59E1C2F30ED}" destId="{CEBB5889-B8DF-4556-A19C-74099378D531}" srcOrd="4" destOrd="0" presId="urn:microsoft.com/office/officeart/2005/8/layout/orgChart1"/>
    <dgm:cxn modelId="{51B3E7B5-E784-47CD-AF45-A6601B945C69}" type="presParOf" srcId="{FFC0DDE4-73CD-4BC1-A22F-E59E1C2F30ED}" destId="{71DD782D-3910-4FE9-B665-29E6848D2558}" srcOrd="5" destOrd="0" presId="urn:microsoft.com/office/officeart/2005/8/layout/orgChart1"/>
    <dgm:cxn modelId="{C907779C-1D6C-4363-969C-6152491BE8CB}" type="presParOf" srcId="{71DD782D-3910-4FE9-B665-29E6848D2558}" destId="{E8690D3F-012F-4B05-BAEC-705B18446EB5}" srcOrd="0" destOrd="0" presId="urn:microsoft.com/office/officeart/2005/8/layout/orgChart1"/>
    <dgm:cxn modelId="{12CDC344-F15F-466E-8596-D89E6A5A195A}" type="presParOf" srcId="{E8690D3F-012F-4B05-BAEC-705B18446EB5}" destId="{00BBCC4C-F50C-4A10-AE63-849A0AEA8781}" srcOrd="0" destOrd="0" presId="urn:microsoft.com/office/officeart/2005/8/layout/orgChart1"/>
    <dgm:cxn modelId="{E5EF05B2-DC64-4F8F-8163-E27016B956D2}" type="presParOf" srcId="{E8690D3F-012F-4B05-BAEC-705B18446EB5}" destId="{A5EC4B60-A59A-4E57-914D-AD19BDC40B84}" srcOrd="1" destOrd="0" presId="urn:microsoft.com/office/officeart/2005/8/layout/orgChart1"/>
    <dgm:cxn modelId="{9F486955-A9D8-4526-8022-89285E1F9448}" type="presParOf" srcId="{71DD782D-3910-4FE9-B665-29E6848D2558}" destId="{50255F34-F82A-4051-A337-A6E58ABE03D9}" srcOrd="1" destOrd="0" presId="urn:microsoft.com/office/officeart/2005/8/layout/orgChart1"/>
    <dgm:cxn modelId="{B556DF33-3447-4A62-A5EA-4BE7C4DA753E}" type="presParOf" srcId="{71DD782D-3910-4FE9-B665-29E6848D2558}" destId="{401E9268-778B-496B-90D3-661616CAA723}" srcOrd="2" destOrd="0" presId="urn:microsoft.com/office/officeart/2005/8/layout/orgChart1"/>
    <dgm:cxn modelId="{4B1FFB60-B0BA-4ECC-9F54-191AA2D38083}" type="presParOf" srcId="{FFC0DDE4-73CD-4BC1-A22F-E59E1C2F30ED}" destId="{8B945A94-1525-40A3-AB93-CB3462C4E03A}" srcOrd="6" destOrd="0" presId="urn:microsoft.com/office/officeart/2005/8/layout/orgChart1"/>
    <dgm:cxn modelId="{338DD841-3171-402E-8D54-5A3AE078C931}" type="presParOf" srcId="{FFC0DDE4-73CD-4BC1-A22F-E59E1C2F30ED}" destId="{4560A736-C439-44D0-88DC-B96A5A099540}" srcOrd="7" destOrd="0" presId="urn:microsoft.com/office/officeart/2005/8/layout/orgChart1"/>
    <dgm:cxn modelId="{EA33CFD9-E378-4311-83E1-67AF52F63AD2}" type="presParOf" srcId="{4560A736-C439-44D0-88DC-B96A5A099540}" destId="{B8F52F97-A832-496F-85FA-DE5F2F2D7CD9}" srcOrd="0" destOrd="0" presId="urn:microsoft.com/office/officeart/2005/8/layout/orgChart1"/>
    <dgm:cxn modelId="{50EF51B0-7CB9-4CFC-AA9D-7620E6DF6897}" type="presParOf" srcId="{B8F52F97-A832-496F-85FA-DE5F2F2D7CD9}" destId="{493E624A-1685-4D34-B068-71C43AA45D1B}" srcOrd="0" destOrd="0" presId="urn:microsoft.com/office/officeart/2005/8/layout/orgChart1"/>
    <dgm:cxn modelId="{E8942AAE-B3C1-451B-97D8-34E35E8D740C}" type="presParOf" srcId="{B8F52F97-A832-496F-85FA-DE5F2F2D7CD9}" destId="{C263F8C3-6AE9-4002-9749-03FD51B1678C}" srcOrd="1" destOrd="0" presId="urn:microsoft.com/office/officeart/2005/8/layout/orgChart1"/>
    <dgm:cxn modelId="{33B21699-D6F8-42CF-8A5B-EDD168C4AFBC}" type="presParOf" srcId="{4560A736-C439-44D0-88DC-B96A5A099540}" destId="{02E384B8-7C15-4694-B763-46DF9AB16F76}" srcOrd="1" destOrd="0" presId="urn:microsoft.com/office/officeart/2005/8/layout/orgChart1"/>
    <dgm:cxn modelId="{C826C95B-C9AD-4AFD-A0C7-15A2BDB5F7B1}" type="presParOf" srcId="{4560A736-C439-44D0-88DC-B96A5A099540}" destId="{DADFF6F2-A2E0-49A5-86DD-975C2CFD5357}" srcOrd="2" destOrd="0" presId="urn:microsoft.com/office/officeart/2005/8/layout/orgChart1"/>
    <dgm:cxn modelId="{5BA6E34E-D7A8-4E4F-98CC-86EDE501D5AC}" type="presParOf" srcId="{FFC0DDE4-73CD-4BC1-A22F-E59E1C2F30ED}" destId="{E1A19842-D49A-4E6C-9F5C-018A4DC45EA9}" srcOrd="8" destOrd="0" presId="urn:microsoft.com/office/officeart/2005/8/layout/orgChart1"/>
    <dgm:cxn modelId="{FECBB668-39C7-41C8-BF28-2C366337B996}" type="presParOf" srcId="{FFC0DDE4-73CD-4BC1-A22F-E59E1C2F30ED}" destId="{0607128E-89A2-42A8-8AB6-56D7F00E4FB8}" srcOrd="9" destOrd="0" presId="urn:microsoft.com/office/officeart/2005/8/layout/orgChart1"/>
    <dgm:cxn modelId="{E58EAD30-A837-4A78-A23D-5B0B7FC84F8C}" type="presParOf" srcId="{0607128E-89A2-42A8-8AB6-56D7F00E4FB8}" destId="{C438C7B4-4085-4130-882A-CF90EC77E8B2}" srcOrd="0" destOrd="0" presId="urn:microsoft.com/office/officeart/2005/8/layout/orgChart1"/>
    <dgm:cxn modelId="{0903C7C7-62B4-493C-AD23-C3FA428E1683}" type="presParOf" srcId="{C438C7B4-4085-4130-882A-CF90EC77E8B2}" destId="{0DF97B4A-9D41-45B9-904D-0EA6A99B2650}" srcOrd="0" destOrd="0" presId="urn:microsoft.com/office/officeart/2005/8/layout/orgChart1"/>
    <dgm:cxn modelId="{6CB9C73A-5D36-4A54-B888-F236619C955B}" type="presParOf" srcId="{C438C7B4-4085-4130-882A-CF90EC77E8B2}" destId="{41C6D704-7CB1-47DA-860C-858BBA4A6F17}" srcOrd="1" destOrd="0" presId="urn:microsoft.com/office/officeart/2005/8/layout/orgChart1"/>
    <dgm:cxn modelId="{C8C1FA56-EA6B-4795-A158-55A015DD823F}" type="presParOf" srcId="{0607128E-89A2-42A8-8AB6-56D7F00E4FB8}" destId="{94192608-4212-4831-814E-38F7E7B3B008}" srcOrd="1" destOrd="0" presId="urn:microsoft.com/office/officeart/2005/8/layout/orgChart1"/>
    <dgm:cxn modelId="{1564E8C5-D829-410F-89C4-5265E77A8EBD}" type="presParOf" srcId="{0607128E-89A2-42A8-8AB6-56D7F00E4FB8}" destId="{3CE12392-1ED6-4BB0-B921-11397885709B}" srcOrd="2" destOrd="0" presId="urn:microsoft.com/office/officeart/2005/8/layout/orgChart1"/>
    <dgm:cxn modelId="{CA319DCF-92D2-42D5-A712-B845971CEA7B}" type="presParOf" srcId="{FFC0DDE4-73CD-4BC1-A22F-E59E1C2F30ED}" destId="{F24ACC74-33C5-49FA-98E7-3F9C21BCFD2D}" srcOrd="10" destOrd="0" presId="urn:microsoft.com/office/officeart/2005/8/layout/orgChart1"/>
    <dgm:cxn modelId="{F1432F8F-10AA-45B5-B0EA-F8063E2FA945}" type="presParOf" srcId="{FFC0DDE4-73CD-4BC1-A22F-E59E1C2F30ED}" destId="{00776B2E-BFE8-44CE-B397-6CFDCCC5D4E6}" srcOrd="11" destOrd="0" presId="urn:microsoft.com/office/officeart/2005/8/layout/orgChart1"/>
    <dgm:cxn modelId="{3F789376-F7BF-460F-80A3-F4846327688E}" type="presParOf" srcId="{00776B2E-BFE8-44CE-B397-6CFDCCC5D4E6}" destId="{CE68C08D-6C96-434F-800F-E76A906741F8}" srcOrd="0" destOrd="0" presId="urn:microsoft.com/office/officeart/2005/8/layout/orgChart1"/>
    <dgm:cxn modelId="{D28C2153-BA68-44BF-931E-1E45236C883A}" type="presParOf" srcId="{CE68C08D-6C96-434F-800F-E76A906741F8}" destId="{095C47A1-C15F-4A50-B3BE-44C2FA2C36BF}" srcOrd="0" destOrd="0" presId="urn:microsoft.com/office/officeart/2005/8/layout/orgChart1"/>
    <dgm:cxn modelId="{A61CD0A2-D4F0-4F1F-AEAA-883C4A0353C0}" type="presParOf" srcId="{CE68C08D-6C96-434F-800F-E76A906741F8}" destId="{3E643BCA-2621-44F3-A7C4-6EE08F78D2DF}" srcOrd="1" destOrd="0" presId="urn:microsoft.com/office/officeart/2005/8/layout/orgChart1"/>
    <dgm:cxn modelId="{1A6845D6-599B-4986-B0B1-048AA7B64AF8}" type="presParOf" srcId="{00776B2E-BFE8-44CE-B397-6CFDCCC5D4E6}" destId="{E2C98B8C-6A6A-4E0D-86D5-F28B4087C87F}" srcOrd="1" destOrd="0" presId="urn:microsoft.com/office/officeart/2005/8/layout/orgChart1"/>
    <dgm:cxn modelId="{A0415FEB-A6B4-4B57-ABF3-C571A717E746}" type="presParOf" srcId="{E2C98B8C-6A6A-4E0D-86D5-F28B4087C87F}" destId="{116C26C2-B7B7-4B5B-A0AD-49E702839527}" srcOrd="0" destOrd="0" presId="urn:microsoft.com/office/officeart/2005/8/layout/orgChart1"/>
    <dgm:cxn modelId="{F79BBB15-D76D-4665-ADAD-30135FEE9298}" type="presParOf" srcId="{E2C98B8C-6A6A-4E0D-86D5-F28B4087C87F}" destId="{45B22F47-FA39-4F31-950A-C32300938BFC}" srcOrd="1" destOrd="0" presId="urn:microsoft.com/office/officeart/2005/8/layout/orgChart1"/>
    <dgm:cxn modelId="{43E3F8A0-C7D0-4B14-A8C9-55B877B1B262}" type="presParOf" srcId="{45B22F47-FA39-4F31-950A-C32300938BFC}" destId="{021B56E8-E0B9-462B-A1B2-A3973F27E4B7}" srcOrd="0" destOrd="0" presId="urn:microsoft.com/office/officeart/2005/8/layout/orgChart1"/>
    <dgm:cxn modelId="{CDCC05B0-E819-42FF-8FDD-CBAED619326D}" type="presParOf" srcId="{021B56E8-E0B9-462B-A1B2-A3973F27E4B7}" destId="{F57EF274-4FF7-4AD5-B74A-2240CD1A50FF}" srcOrd="0" destOrd="0" presId="urn:microsoft.com/office/officeart/2005/8/layout/orgChart1"/>
    <dgm:cxn modelId="{96E3B587-A022-49B5-B082-C3D34AE4C4ED}" type="presParOf" srcId="{021B56E8-E0B9-462B-A1B2-A3973F27E4B7}" destId="{923040DB-E25F-43FC-BF95-9CAA4308F5E4}" srcOrd="1" destOrd="0" presId="urn:microsoft.com/office/officeart/2005/8/layout/orgChart1"/>
    <dgm:cxn modelId="{106DD333-F93E-4D32-A5E6-29B648413DFC}" type="presParOf" srcId="{45B22F47-FA39-4F31-950A-C32300938BFC}" destId="{DB2CE5A4-7E95-452D-8F48-E7A31B4D5821}" srcOrd="1" destOrd="0" presId="urn:microsoft.com/office/officeart/2005/8/layout/orgChart1"/>
    <dgm:cxn modelId="{B1A1FFB8-139B-492E-A10E-EDA840E81FF9}" type="presParOf" srcId="{45B22F47-FA39-4F31-950A-C32300938BFC}" destId="{06C7F811-018D-4DD0-A51A-38167B072D71}" srcOrd="2" destOrd="0" presId="urn:microsoft.com/office/officeart/2005/8/layout/orgChart1"/>
    <dgm:cxn modelId="{91D9C68D-E5BF-4353-AF6E-00A04254C7E1}" type="presParOf" srcId="{E2C98B8C-6A6A-4E0D-86D5-F28B4087C87F}" destId="{810CCD56-DE2E-42E1-B3A6-CC8112C3024B}" srcOrd="2" destOrd="0" presId="urn:microsoft.com/office/officeart/2005/8/layout/orgChart1"/>
    <dgm:cxn modelId="{40DD006A-3C3B-43DD-B860-B0A835DE77F4}" type="presParOf" srcId="{E2C98B8C-6A6A-4E0D-86D5-F28B4087C87F}" destId="{E0300C87-9EC1-4CD8-A934-2E30FBB12C4B}" srcOrd="3" destOrd="0" presId="urn:microsoft.com/office/officeart/2005/8/layout/orgChart1"/>
    <dgm:cxn modelId="{6E9C7C79-DEDD-4C53-A78D-58CC04475179}" type="presParOf" srcId="{E0300C87-9EC1-4CD8-A934-2E30FBB12C4B}" destId="{5BB43A41-3B31-4CE3-9FF5-63DA1916A761}" srcOrd="0" destOrd="0" presId="urn:microsoft.com/office/officeart/2005/8/layout/orgChart1"/>
    <dgm:cxn modelId="{BCFEAAB9-AD6C-4114-A612-50281F972D20}" type="presParOf" srcId="{5BB43A41-3B31-4CE3-9FF5-63DA1916A761}" destId="{083AB459-520A-4941-8D0D-764DECF402B1}" srcOrd="0" destOrd="0" presId="urn:microsoft.com/office/officeart/2005/8/layout/orgChart1"/>
    <dgm:cxn modelId="{0D05DF20-3238-42D3-A51D-E9482F99F4FC}" type="presParOf" srcId="{5BB43A41-3B31-4CE3-9FF5-63DA1916A761}" destId="{737E4BEA-9ED6-4859-A1AC-A042A4C8DA5A}" srcOrd="1" destOrd="0" presId="urn:microsoft.com/office/officeart/2005/8/layout/orgChart1"/>
    <dgm:cxn modelId="{8249538F-1355-4F0C-A52F-49C799FABAB4}" type="presParOf" srcId="{E0300C87-9EC1-4CD8-A934-2E30FBB12C4B}" destId="{1C52235C-EBD2-478F-8AC2-BFB02DAA4B99}" srcOrd="1" destOrd="0" presId="urn:microsoft.com/office/officeart/2005/8/layout/orgChart1"/>
    <dgm:cxn modelId="{7CE70932-EF0B-4790-BBBC-D35097C9CDB5}" type="presParOf" srcId="{E0300C87-9EC1-4CD8-A934-2E30FBB12C4B}" destId="{512BECA5-900B-4D12-9F89-32E13176067A}" srcOrd="2" destOrd="0" presId="urn:microsoft.com/office/officeart/2005/8/layout/orgChart1"/>
    <dgm:cxn modelId="{4C57801A-DE8E-4EFD-B6D7-70F35A5C3E94}" type="presParOf" srcId="{00776B2E-BFE8-44CE-B397-6CFDCCC5D4E6}" destId="{D45D844D-B782-4937-BA1C-7319D9766E2C}" srcOrd="2" destOrd="0" presId="urn:microsoft.com/office/officeart/2005/8/layout/orgChart1"/>
    <dgm:cxn modelId="{B15955F3-6AF5-461E-84DA-42A191C130BE}" type="presParOf" srcId="{3A56C567-0FAF-4A6D-B2D2-0B8D3465669C}" destId="{948DCF87-6F2D-44FC-AF42-BE64743A1401}" srcOrd="2" destOrd="0" presId="urn:microsoft.com/office/officeart/2005/8/layout/orgChart1"/>
    <dgm:cxn modelId="{E3EBF802-3015-4063-8BAE-4E39F2F69449}" type="presParOf" srcId="{948DCF87-6F2D-44FC-AF42-BE64743A1401}" destId="{F0E487EF-13EE-431E-9A6E-674692B79CBC}" srcOrd="0" destOrd="0" presId="urn:microsoft.com/office/officeart/2005/8/layout/orgChart1"/>
    <dgm:cxn modelId="{E6D9589A-A004-40C2-B408-CA2282C3922B}" type="presParOf" srcId="{948DCF87-6F2D-44FC-AF42-BE64743A1401}" destId="{2358129A-5EC3-4666-A61C-BEA320F73FFF}" srcOrd="1" destOrd="0" presId="urn:microsoft.com/office/officeart/2005/8/layout/orgChart1"/>
    <dgm:cxn modelId="{7B802DB2-B654-4B2C-9F64-C012B166FFA4}" type="presParOf" srcId="{2358129A-5EC3-4666-A61C-BEA320F73FFF}" destId="{2F087CA5-CF56-4C49-AD76-AE73C65D7D39}" srcOrd="0" destOrd="0" presId="urn:microsoft.com/office/officeart/2005/8/layout/orgChart1"/>
    <dgm:cxn modelId="{905C97E0-EC58-4015-8893-123F81EEF72F}" type="presParOf" srcId="{2F087CA5-CF56-4C49-AD76-AE73C65D7D39}" destId="{901F1E88-C8FF-4881-A119-28F6B0FB09F3}" srcOrd="0" destOrd="0" presId="urn:microsoft.com/office/officeart/2005/8/layout/orgChart1"/>
    <dgm:cxn modelId="{03ADB5DA-F220-49F2-A02A-D83114B6A6A6}" type="presParOf" srcId="{2F087CA5-CF56-4C49-AD76-AE73C65D7D39}" destId="{6122AD72-E8B1-40A0-97AF-61A81A6EC849}" srcOrd="1" destOrd="0" presId="urn:microsoft.com/office/officeart/2005/8/layout/orgChart1"/>
    <dgm:cxn modelId="{EC124BBC-C1D8-4443-ADA5-00190BB402F9}" type="presParOf" srcId="{2358129A-5EC3-4666-A61C-BEA320F73FFF}" destId="{DD996556-2192-4C30-8E9A-A1ABD01B192E}" srcOrd="1" destOrd="0" presId="urn:microsoft.com/office/officeart/2005/8/layout/orgChart1"/>
    <dgm:cxn modelId="{AE744DDB-277C-4771-BC89-04FAFFEDB1D7}" type="presParOf" srcId="{2358129A-5EC3-4666-A61C-BEA320F73FFF}" destId="{7E235328-8162-4422-9B02-B03936959D14}" srcOrd="2" destOrd="0" presId="urn:microsoft.com/office/officeart/2005/8/layout/orgChart1"/>
    <dgm:cxn modelId="{09078D70-A15F-4785-94C2-40207CF2B2EF}" type="presParOf" srcId="{948DCF87-6F2D-44FC-AF42-BE64743A1401}" destId="{26706369-D185-4D2B-B2DE-9AD1188C9A2F}" srcOrd="2" destOrd="0" presId="urn:microsoft.com/office/officeart/2005/8/layout/orgChart1"/>
    <dgm:cxn modelId="{02345CDC-71F5-4C87-A54A-D7AC20C3E6D9}" type="presParOf" srcId="{948DCF87-6F2D-44FC-AF42-BE64743A1401}" destId="{22E6EDB0-4909-4A7B-BD75-6776A824B38E}" srcOrd="3" destOrd="0" presId="urn:microsoft.com/office/officeart/2005/8/layout/orgChart1"/>
    <dgm:cxn modelId="{711A51F1-D717-41EF-BE80-128D9B168F59}" type="presParOf" srcId="{22E6EDB0-4909-4A7B-BD75-6776A824B38E}" destId="{04F0CB2E-49FE-46E7-8FC0-16B5BA728519}" srcOrd="0" destOrd="0" presId="urn:microsoft.com/office/officeart/2005/8/layout/orgChart1"/>
    <dgm:cxn modelId="{818788DF-91E9-497B-AEA3-41D938D0B8C3}" type="presParOf" srcId="{04F0CB2E-49FE-46E7-8FC0-16B5BA728519}" destId="{83D95541-2949-42C9-8948-7ED166A956C6}" srcOrd="0" destOrd="0" presId="urn:microsoft.com/office/officeart/2005/8/layout/orgChart1"/>
    <dgm:cxn modelId="{95CCE662-3353-4304-A2AB-CF0F15E2A107}" type="presParOf" srcId="{04F0CB2E-49FE-46E7-8FC0-16B5BA728519}" destId="{A18A172C-ABA9-4DAA-9ED9-CC2ADFD62559}" srcOrd="1" destOrd="0" presId="urn:microsoft.com/office/officeart/2005/8/layout/orgChart1"/>
    <dgm:cxn modelId="{694A0A5B-E2DE-4ED9-9303-470B49C0A41B}" type="presParOf" srcId="{22E6EDB0-4909-4A7B-BD75-6776A824B38E}" destId="{030A2603-3910-4E4C-B7DF-B2DA5048B198}" srcOrd="1" destOrd="0" presId="urn:microsoft.com/office/officeart/2005/8/layout/orgChart1"/>
    <dgm:cxn modelId="{5431FB29-08C9-4858-8C1C-FC0C31DB6E9A}" type="presParOf" srcId="{22E6EDB0-4909-4A7B-BD75-6776A824B38E}" destId="{A3BCFB67-CB16-4015-A5E7-97C2D24636D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706369-D185-4D2B-B2DE-9AD1188C9A2F}">
      <dsp:nvSpPr>
        <dsp:cNvPr id="0" name=""/>
        <dsp:cNvSpPr/>
      </dsp:nvSpPr>
      <dsp:spPr>
        <a:xfrm>
          <a:off x="4170799" y="1530395"/>
          <a:ext cx="124128" cy="523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355"/>
              </a:lnTo>
              <a:lnTo>
                <a:pt x="124128" y="523355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487EF-13EE-431E-9A6E-674692B79CBC}">
      <dsp:nvSpPr>
        <dsp:cNvPr id="0" name=""/>
        <dsp:cNvSpPr/>
      </dsp:nvSpPr>
      <dsp:spPr>
        <a:xfrm>
          <a:off x="4046670" y="1530395"/>
          <a:ext cx="124128" cy="523355"/>
        </a:xfrm>
        <a:custGeom>
          <a:avLst/>
          <a:gdLst/>
          <a:ahLst/>
          <a:cxnLst/>
          <a:rect l="0" t="0" r="0" b="0"/>
          <a:pathLst>
            <a:path>
              <a:moveTo>
                <a:pt x="124128" y="0"/>
              </a:moveTo>
              <a:lnTo>
                <a:pt x="124128" y="523355"/>
              </a:lnTo>
              <a:lnTo>
                <a:pt x="0" y="523355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0CCD56-DE2E-42E1-B3A6-CC8112C3024B}">
      <dsp:nvSpPr>
        <dsp:cNvPr id="0" name=""/>
        <dsp:cNvSpPr/>
      </dsp:nvSpPr>
      <dsp:spPr>
        <a:xfrm>
          <a:off x="7274014" y="3188641"/>
          <a:ext cx="177326" cy="13831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3147"/>
              </a:lnTo>
              <a:lnTo>
                <a:pt x="177326" y="1383147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6C26C2-B7B7-4B5B-A0AD-49E702839527}">
      <dsp:nvSpPr>
        <dsp:cNvPr id="0" name=""/>
        <dsp:cNvSpPr/>
      </dsp:nvSpPr>
      <dsp:spPr>
        <a:xfrm>
          <a:off x="7274014" y="3188641"/>
          <a:ext cx="177326" cy="5438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3801"/>
              </a:lnTo>
              <a:lnTo>
                <a:pt x="177326" y="543801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4ACC74-33C5-49FA-98E7-3F9C21BCFD2D}">
      <dsp:nvSpPr>
        <dsp:cNvPr id="0" name=""/>
        <dsp:cNvSpPr/>
      </dsp:nvSpPr>
      <dsp:spPr>
        <a:xfrm>
          <a:off x="4170799" y="1530395"/>
          <a:ext cx="3576086" cy="10671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3028"/>
              </a:lnTo>
              <a:lnTo>
                <a:pt x="3576086" y="943028"/>
              </a:lnTo>
              <a:lnTo>
                <a:pt x="3576086" y="1067157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A19842-D49A-4E6C-9F5C-018A4DC45EA9}">
      <dsp:nvSpPr>
        <dsp:cNvPr id="0" name=""/>
        <dsp:cNvSpPr/>
      </dsp:nvSpPr>
      <dsp:spPr>
        <a:xfrm>
          <a:off x="4170799" y="1530395"/>
          <a:ext cx="2145651" cy="10671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3028"/>
              </a:lnTo>
              <a:lnTo>
                <a:pt x="2145651" y="943028"/>
              </a:lnTo>
              <a:lnTo>
                <a:pt x="2145651" y="1067157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945A94-1525-40A3-AB93-CB3462C4E03A}">
      <dsp:nvSpPr>
        <dsp:cNvPr id="0" name=""/>
        <dsp:cNvSpPr/>
      </dsp:nvSpPr>
      <dsp:spPr>
        <a:xfrm>
          <a:off x="4170799" y="1530395"/>
          <a:ext cx="715217" cy="10671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3028"/>
              </a:lnTo>
              <a:lnTo>
                <a:pt x="715217" y="943028"/>
              </a:lnTo>
              <a:lnTo>
                <a:pt x="715217" y="1067157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BB5889-B8DF-4556-A19C-74099378D531}">
      <dsp:nvSpPr>
        <dsp:cNvPr id="0" name=""/>
        <dsp:cNvSpPr/>
      </dsp:nvSpPr>
      <dsp:spPr>
        <a:xfrm>
          <a:off x="3455582" y="1530395"/>
          <a:ext cx="715217" cy="1067157"/>
        </a:xfrm>
        <a:custGeom>
          <a:avLst/>
          <a:gdLst/>
          <a:ahLst/>
          <a:cxnLst/>
          <a:rect l="0" t="0" r="0" b="0"/>
          <a:pathLst>
            <a:path>
              <a:moveTo>
                <a:pt x="715217" y="0"/>
              </a:moveTo>
              <a:lnTo>
                <a:pt x="715217" y="943028"/>
              </a:lnTo>
              <a:lnTo>
                <a:pt x="0" y="943028"/>
              </a:lnTo>
              <a:lnTo>
                <a:pt x="0" y="1067157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45691F-EF9A-464A-B12E-AA9759F4352B}">
      <dsp:nvSpPr>
        <dsp:cNvPr id="0" name=""/>
        <dsp:cNvSpPr/>
      </dsp:nvSpPr>
      <dsp:spPr>
        <a:xfrm>
          <a:off x="1552276" y="3188641"/>
          <a:ext cx="177326" cy="13831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3147"/>
              </a:lnTo>
              <a:lnTo>
                <a:pt x="177326" y="1383147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39D34E-9D3B-49C2-B05C-03679E061F48}">
      <dsp:nvSpPr>
        <dsp:cNvPr id="0" name=""/>
        <dsp:cNvSpPr/>
      </dsp:nvSpPr>
      <dsp:spPr>
        <a:xfrm>
          <a:off x="1552276" y="3188641"/>
          <a:ext cx="177326" cy="5438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3801"/>
              </a:lnTo>
              <a:lnTo>
                <a:pt x="177326" y="543801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367B9A-3E43-47D7-B0A7-97A1EDB9188C}">
      <dsp:nvSpPr>
        <dsp:cNvPr id="0" name=""/>
        <dsp:cNvSpPr/>
      </dsp:nvSpPr>
      <dsp:spPr>
        <a:xfrm>
          <a:off x="2025147" y="1530395"/>
          <a:ext cx="2145651" cy="1067157"/>
        </a:xfrm>
        <a:custGeom>
          <a:avLst/>
          <a:gdLst/>
          <a:ahLst/>
          <a:cxnLst/>
          <a:rect l="0" t="0" r="0" b="0"/>
          <a:pathLst>
            <a:path>
              <a:moveTo>
                <a:pt x="2145651" y="0"/>
              </a:moveTo>
              <a:lnTo>
                <a:pt x="2145651" y="943028"/>
              </a:lnTo>
              <a:lnTo>
                <a:pt x="0" y="943028"/>
              </a:lnTo>
              <a:lnTo>
                <a:pt x="0" y="1067157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82856B-E51D-4F09-9889-EA6B5ED9BA5E}">
      <dsp:nvSpPr>
        <dsp:cNvPr id="0" name=""/>
        <dsp:cNvSpPr/>
      </dsp:nvSpPr>
      <dsp:spPr>
        <a:xfrm>
          <a:off x="121842" y="3188641"/>
          <a:ext cx="177326" cy="5438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3801"/>
              </a:lnTo>
              <a:lnTo>
                <a:pt x="177326" y="543801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B8F885-268C-49D6-B854-72C1472E797D}">
      <dsp:nvSpPr>
        <dsp:cNvPr id="0" name=""/>
        <dsp:cNvSpPr/>
      </dsp:nvSpPr>
      <dsp:spPr>
        <a:xfrm>
          <a:off x="594712" y="1530395"/>
          <a:ext cx="3576086" cy="1067157"/>
        </a:xfrm>
        <a:custGeom>
          <a:avLst/>
          <a:gdLst/>
          <a:ahLst/>
          <a:cxnLst/>
          <a:rect l="0" t="0" r="0" b="0"/>
          <a:pathLst>
            <a:path>
              <a:moveTo>
                <a:pt x="3576086" y="0"/>
              </a:moveTo>
              <a:lnTo>
                <a:pt x="3576086" y="943028"/>
              </a:lnTo>
              <a:lnTo>
                <a:pt x="0" y="943028"/>
              </a:lnTo>
              <a:lnTo>
                <a:pt x="0" y="1067157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FC0136-F48A-424B-B2DD-47C659F94B41}">
      <dsp:nvSpPr>
        <dsp:cNvPr id="0" name=""/>
        <dsp:cNvSpPr/>
      </dsp:nvSpPr>
      <dsp:spPr>
        <a:xfrm>
          <a:off x="3228491" y="1184041"/>
          <a:ext cx="1884615" cy="346354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>
              <a:solidFill>
                <a:schemeClr val="accent4">
                  <a:lumMod val="50000"/>
                </a:schemeClr>
              </a:solidFill>
            </a:rPr>
            <a:t>Exception</a:t>
          </a:r>
          <a:endParaRPr lang="ko-KR" altLang="en-US" sz="1600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3228491" y="1184041"/>
        <a:ext cx="1884615" cy="346354"/>
      </dsp:txXfrm>
    </dsp:sp>
    <dsp:sp modelId="{06B46CA2-0967-4D9A-AE91-67A57C005A0C}">
      <dsp:nvSpPr>
        <dsp:cNvPr id="0" name=""/>
        <dsp:cNvSpPr/>
      </dsp:nvSpPr>
      <dsp:spPr>
        <a:xfrm>
          <a:off x="3624" y="2597552"/>
          <a:ext cx="1182177" cy="591088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>
              <a:solidFill>
                <a:schemeClr val="accent4">
                  <a:lumMod val="50000"/>
                </a:schemeClr>
              </a:solidFill>
            </a:rPr>
            <a:t>Environment Error</a:t>
          </a:r>
          <a:endParaRPr lang="ko-KR" altLang="en-US" sz="1600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3624" y="2597552"/>
        <a:ext cx="1182177" cy="591088"/>
      </dsp:txXfrm>
    </dsp:sp>
    <dsp:sp modelId="{847635E6-5962-4280-A4A6-E644372D69D1}">
      <dsp:nvSpPr>
        <dsp:cNvPr id="0" name=""/>
        <dsp:cNvSpPr/>
      </dsp:nvSpPr>
      <dsp:spPr>
        <a:xfrm>
          <a:off x="299168" y="3436898"/>
          <a:ext cx="1182177" cy="591088"/>
        </a:xfrm>
        <a:prstGeom prst="rect">
          <a:avLst/>
        </a:prstGeom>
        <a:solidFill>
          <a:schemeClr val="accent4">
            <a:lumMod val="40000"/>
            <a:lumOff val="6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>
              <a:solidFill>
                <a:schemeClr val="accent4">
                  <a:lumMod val="50000"/>
                </a:schemeClr>
              </a:solidFill>
            </a:rPr>
            <a:t>IOError</a:t>
          </a:r>
          <a:endParaRPr lang="ko-KR" altLang="en-US" sz="1600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299168" y="3436898"/>
        <a:ext cx="1182177" cy="591088"/>
      </dsp:txXfrm>
    </dsp:sp>
    <dsp:sp modelId="{E75D0A9E-6838-4EBC-8594-63F68DED9A88}">
      <dsp:nvSpPr>
        <dsp:cNvPr id="0" name=""/>
        <dsp:cNvSpPr/>
      </dsp:nvSpPr>
      <dsp:spPr>
        <a:xfrm>
          <a:off x="1434058" y="2597552"/>
          <a:ext cx="1182177" cy="591088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>
              <a:solidFill>
                <a:schemeClr val="accent4">
                  <a:lumMod val="50000"/>
                </a:schemeClr>
              </a:solidFill>
            </a:rPr>
            <a:t>Arithmetic Error</a:t>
          </a:r>
          <a:endParaRPr lang="ko-KR" altLang="en-US" sz="1600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1434058" y="2597552"/>
        <a:ext cx="1182177" cy="591088"/>
      </dsp:txXfrm>
    </dsp:sp>
    <dsp:sp modelId="{E2DDD223-EF83-4E67-BED4-001763811DA9}">
      <dsp:nvSpPr>
        <dsp:cNvPr id="0" name=""/>
        <dsp:cNvSpPr/>
      </dsp:nvSpPr>
      <dsp:spPr>
        <a:xfrm>
          <a:off x="1729603" y="3436898"/>
          <a:ext cx="1182177" cy="591088"/>
        </a:xfrm>
        <a:prstGeom prst="rect">
          <a:avLst/>
        </a:prstGeom>
        <a:solidFill>
          <a:schemeClr val="accent4">
            <a:lumMod val="40000"/>
            <a:lumOff val="6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>
              <a:solidFill>
                <a:schemeClr val="accent4">
                  <a:lumMod val="50000"/>
                </a:schemeClr>
              </a:solidFill>
            </a:rPr>
            <a:t>OverFlow</a:t>
          </a:r>
          <a:r>
            <a:rPr lang="en-US" altLang="ko-KR" sz="1600" kern="1200" dirty="0">
              <a:solidFill>
                <a:schemeClr val="accent4">
                  <a:lumMod val="50000"/>
                </a:schemeClr>
              </a:solidFill>
            </a:rPr>
            <a:t> Error</a:t>
          </a:r>
          <a:endParaRPr lang="ko-KR" altLang="en-US" sz="1600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1729603" y="3436898"/>
        <a:ext cx="1182177" cy="591088"/>
      </dsp:txXfrm>
    </dsp:sp>
    <dsp:sp modelId="{D462CA06-7542-4E2A-A061-C71A808CB80A}">
      <dsp:nvSpPr>
        <dsp:cNvPr id="0" name=""/>
        <dsp:cNvSpPr/>
      </dsp:nvSpPr>
      <dsp:spPr>
        <a:xfrm>
          <a:off x="1729603" y="4276244"/>
          <a:ext cx="1182177" cy="591088"/>
        </a:xfrm>
        <a:prstGeom prst="rect">
          <a:avLst/>
        </a:prstGeom>
        <a:solidFill>
          <a:schemeClr val="accent4">
            <a:lumMod val="40000"/>
            <a:lumOff val="6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>
              <a:solidFill>
                <a:schemeClr val="accent4">
                  <a:lumMod val="50000"/>
                </a:schemeClr>
              </a:solidFill>
            </a:rPr>
            <a:t>ZeroDivision</a:t>
          </a:r>
          <a:r>
            <a:rPr lang="en-US" altLang="ko-KR" sz="1600" kern="1200" dirty="0">
              <a:solidFill>
                <a:schemeClr val="accent4">
                  <a:lumMod val="50000"/>
                </a:schemeClr>
              </a:solidFill>
            </a:rPr>
            <a:t> Error</a:t>
          </a:r>
          <a:endParaRPr lang="ko-KR" altLang="en-US" sz="1600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1729603" y="4276244"/>
        <a:ext cx="1182177" cy="591088"/>
      </dsp:txXfrm>
    </dsp:sp>
    <dsp:sp modelId="{00BBCC4C-F50C-4A10-AE63-849A0AEA8781}">
      <dsp:nvSpPr>
        <dsp:cNvPr id="0" name=""/>
        <dsp:cNvSpPr/>
      </dsp:nvSpPr>
      <dsp:spPr>
        <a:xfrm>
          <a:off x="2864493" y="2597552"/>
          <a:ext cx="1182177" cy="591088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>
              <a:solidFill>
                <a:schemeClr val="accent4">
                  <a:lumMod val="50000"/>
                </a:schemeClr>
              </a:solidFill>
            </a:rPr>
            <a:t>Runtime Error</a:t>
          </a:r>
          <a:endParaRPr lang="ko-KR" altLang="en-US" sz="1600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2864493" y="2597552"/>
        <a:ext cx="1182177" cy="591088"/>
      </dsp:txXfrm>
    </dsp:sp>
    <dsp:sp modelId="{493E624A-1685-4D34-B068-71C43AA45D1B}">
      <dsp:nvSpPr>
        <dsp:cNvPr id="0" name=""/>
        <dsp:cNvSpPr/>
      </dsp:nvSpPr>
      <dsp:spPr>
        <a:xfrm>
          <a:off x="4294927" y="2597552"/>
          <a:ext cx="1182177" cy="591088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>
              <a:solidFill>
                <a:schemeClr val="accent4">
                  <a:lumMod val="50000"/>
                </a:schemeClr>
              </a:solidFill>
            </a:rPr>
            <a:t>TypeError</a:t>
          </a:r>
          <a:endParaRPr lang="ko-KR" altLang="en-US" sz="1600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4294927" y="2597552"/>
        <a:ext cx="1182177" cy="591088"/>
      </dsp:txXfrm>
    </dsp:sp>
    <dsp:sp modelId="{0DF97B4A-9D41-45B9-904D-0EA6A99B2650}">
      <dsp:nvSpPr>
        <dsp:cNvPr id="0" name=""/>
        <dsp:cNvSpPr/>
      </dsp:nvSpPr>
      <dsp:spPr>
        <a:xfrm>
          <a:off x="5725362" y="2597552"/>
          <a:ext cx="1182177" cy="591088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>
              <a:solidFill>
                <a:schemeClr val="accent4">
                  <a:lumMod val="50000"/>
                </a:schemeClr>
              </a:solidFill>
            </a:rPr>
            <a:t>ValueError</a:t>
          </a:r>
          <a:endParaRPr lang="ko-KR" altLang="en-US" sz="1600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5725362" y="2597552"/>
        <a:ext cx="1182177" cy="591088"/>
      </dsp:txXfrm>
    </dsp:sp>
    <dsp:sp modelId="{095C47A1-C15F-4A50-B3BE-44C2FA2C36BF}">
      <dsp:nvSpPr>
        <dsp:cNvPr id="0" name=""/>
        <dsp:cNvSpPr/>
      </dsp:nvSpPr>
      <dsp:spPr>
        <a:xfrm>
          <a:off x="7155797" y="2597552"/>
          <a:ext cx="1182177" cy="591088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>
              <a:solidFill>
                <a:schemeClr val="accent4">
                  <a:lumMod val="50000"/>
                </a:schemeClr>
              </a:solidFill>
            </a:rPr>
            <a:t>LookupError</a:t>
          </a:r>
          <a:endParaRPr lang="ko-KR" altLang="en-US" sz="1600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7155797" y="2597552"/>
        <a:ext cx="1182177" cy="591088"/>
      </dsp:txXfrm>
    </dsp:sp>
    <dsp:sp modelId="{F57EF274-4FF7-4AD5-B74A-2240CD1A50FF}">
      <dsp:nvSpPr>
        <dsp:cNvPr id="0" name=""/>
        <dsp:cNvSpPr/>
      </dsp:nvSpPr>
      <dsp:spPr>
        <a:xfrm>
          <a:off x="7451341" y="3436898"/>
          <a:ext cx="1182177" cy="591088"/>
        </a:xfrm>
        <a:prstGeom prst="rect">
          <a:avLst/>
        </a:prstGeom>
        <a:solidFill>
          <a:schemeClr val="accent4">
            <a:lumMod val="40000"/>
            <a:lumOff val="6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>
              <a:solidFill>
                <a:schemeClr val="accent4">
                  <a:lumMod val="50000"/>
                </a:schemeClr>
              </a:solidFill>
            </a:rPr>
            <a:t>IndexError</a:t>
          </a:r>
          <a:endParaRPr lang="ko-KR" altLang="en-US" sz="1600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7451341" y="3436898"/>
        <a:ext cx="1182177" cy="591088"/>
      </dsp:txXfrm>
    </dsp:sp>
    <dsp:sp modelId="{083AB459-520A-4941-8D0D-764DECF402B1}">
      <dsp:nvSpPr>
        <dsp:cNvPr id="0" name=""/>
        <dsp:cNvSpPr/>
      </dsp:nvSpPr>
      <dsp:spPr>
        <a:xfrm>
          <a:off x="7451341" y="4276244"/>
          <a:ext cx="1182177" cy="591088"/>
        </a:xfrm>
        <a:prstGeom prst="rect">
          <a:avLst/>
        </a:prstGeom>
        <a:solidFill>
          <a:schemeClr val="accent4">
            <a:lumMod val="40000"/>
            <a:lumOff val="6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err="1">
              <a:solidFill>
                <a:schemeClr val="accent4">
                  <a:lumMod val="50000"/>
                </a:schemeClr>
              </a:solidFill>
            </a:rPr>
            <a:t>KeyError</a:t>
          </a:r>
          <a:endParaRPr lang="ko-KR" altLang="en-US" sz="1600" kern="1200" dirty="0">
            <a:solidFill>
              <a:schemeClr val="accent4">
                <a:lumMod val="50000"/>
              </a:schemeClr>
            </a:solidFill>
          </a:endParaRPr>
        </a:p>
      </dsp:txBody>
      <dsp:txXfrm>
        <a:off x="7451341" y="4276244"/>
        <a:ext cx="1182177" cy="591088"/>
      </dsp:txXfrm>
    </dsp:sp>
    <dsp:sp modelId="{901F1E88-C8FF-4881-A119-28F6B0FB09F3}">
      <dsp:nvSpPr>
        <dsp:cNvPr id="0" name=""/>
        <dsp:cNvSpPr/>
      </dsp:nvSpPr>
      <dsp:spPr>
        <a:xfrm>
          <a:off x="2864493" y="1847898"/>
          <a:ext cx="1182177" cy="411705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9050" cap="rnd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>
              <a:solidFill>
                <a:schemeClr val="accent4">
                  <a:lumMod val="50000"/>
                </a:schemeClr>
              </a:solidFill>
            </a:rPr>
            <a:t>Warning</a:t>
          </a:r>
        </a:p>
      </dsp:txBody>
      <dsp:txXfrm>
        <a:off x="2864493" y="1847898"/>
        <a:ext cx="1182177" cy="411705"/>
      </dsp:txXfrm>
    </dsp:sp>
    <dsp:sp modelId="{83D95541-2949-42C9-8948-7ED166A956C6}">
      <dsp:nvSpPr>
        <dsp:cNvPr id="0" name=""/>
        <dsp:cNvSpPr/>
      </dsp:nvSpPr>
      <dsp:spPr>
        <a:xfrm>
          <a:off x="4294927" y="1779749"/>
          <a:ext cx="1182177" cy="548004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9050" cap="rnd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>
              <a:solidFill>
                <a:schemeClr val="accent4">
                  <a:lumMod val="50000"/>
                </a:schemeClr>
              </a:solidFill>
            </a:rPr>
            <a:t>Standard Error</a:t>
          </a:r>
        </a:p>
      </dsp:txBody>
      <dsp:txXfrm>
        <a:off x="4294927" y="1779749"/>
        <a:ext cx="1182177" cy="548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2022-12-23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2576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591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60250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BC88F-E08E-470A-903A-47E23C8A34A6}" type="datetime1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ADA0-9EFC-4A68-B784-5D1EA1224537}" type="datetime1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EE99-A72A-4961-AC28-2AB5CBD26A03}" type="datetime1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CFA16-73FB-4D0F-A1E1-202F33F91118}" type="datetime1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17237-AAC2-4003-A9DE-2427918F5D2C}" type="datetime1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7D75-29D6-4488-ABA1-9B90C19F5670}" type="datetime1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DD39-D269-4401-8E4F-80CA858E781C}" type="datetime1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D0AF5-9EC3-4181-BC99-5CB9F9A1F035}" type="datetime1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2A76-CE92-49CA-9D59-45FFA7C75E21}" type="datetime1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04CD-F55D-4D02-A6AA-EC6CA3237299}" type="datetime1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90AC8-7BB8-45A3-842B-18125E7AFD41}" type="datetime1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8022F-5008-4BA0-9792-EE6951917534}" type="datetime1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4B0B8-E611-4F62-9122-EF9761592D0E}" type="datetime1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6AEE2-F93D-494B-88EA-A7D5CF09F434}" type="datetime1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8FCA2-EC0C-4BB4-9E99-8897314C8202}" type="datetime1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5D5FF-8F3F-4E61-BAFE-C69D245F3A67}" type="datetime1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84AB-74EA-4BDD-BD8E-68D673EF1919}" type="datetime1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BA6135F-A39F-4AA3-BF37-24CEF7FA119E}" type="datetime1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5" y="2689665"/>
            <a:ext cx="6114241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b="1" dirty="0">
                <a:solidFill>
                  <a:schemeClr val="bg1"/>
                </a:solidFill>
              </a:rPr>
              <a:t>예외처리 개요</a:t>
            </a:r>
            <a:r>
              <a:rPr lang="en-US" altLang="ko-KR" sz="4400" b="1" dirty="0">
                <a:solidFill>
                  <a:schemeClr val="bg1"/>
                </a:solidFill>
              </a:rPr>
              <a:t/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6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_02_01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12253" y="4872426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212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1, </a:t>
            </a:r>
            <a:r>
              <a:rPr lang="ko-KR" altLang="en-US" dirty="0"/>
              <a:t>문제와 결과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비밀번호가 </a:t>
            </a:r>
            <a:r>
              <a:rPr lang="en-US" altLang="ko-KR" dirty="0"/>
              <a:t>1111</a:t>
            </a:r>
            <a:r>
              <a:rPr lang="ko-KR" altLang="en-US" dirty="0"/>
              <a:t>인 경우를 </a:t>
            </a:r>
            <a:r>
              <a:rPr lang="en-US" altLang="ko-KR" dirty="0"/>
              <a:t>assert </a:t>
            </a:r>
            <a:r>
              <a:rPr lang="ko-KR" altLang="en-US" dirty="0"/>
              <a:t>사용하여 </a:t>
            </a:r>
            <a:r>
              <a:rPr lang="ko-KR" altLang="en-US" dirty="0" err="1"/>
              <a:t>확인하시오</a:t>
            </a:r>
            <a:endParaRPr lang="ko-KR" alt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EEF52831-C0A2-1146-9CAF-C2126CFDA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528" y="2712092"/>
            <a:ext cx="6178318" cy="2764580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81338A-4EE0-1E42-A5F6-B111C8CF9462}"/>
              </a:ext>
            </a:extLst>
          </p:cNvPr>
          <p:cNvSpPr txBox="1"/>
          <p:nvPr/>
        </p:nvSpPr>
        <p:spPr>
          <a:xfrm>
            <a:off x="1362243" y="2923935"/>
            <a:ext cx="5898887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pw = ‘1111'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/>
            </a:r>
            <a:br>
              <a:rPr lang="en-US" altLang="ko-KR" sz="1600" dirty="0">
                <a:latin typeface="+mn-lt"/>
                <a:cs typeface="Times New Roman" panose="02020603050405020304" pitchFamily="18" charset="0"/>
              </a:rPr>
            </a:b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pw_a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= input(‘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비밀번호를 입력해주세요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: ‘)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a</a:t>
            </a:r>
            <a:r>
              <a:rPr lang="en-US" altLang="ko-KR" sz="1600" dirty="0" smtClean="0">
                <a:latin typeface="+mn-lt"/>
                <a:cs typeface="Times New Roman" panose="02020603050405020304" pitchFamily="18" charset="0"/>
              </a:rPr>
              <a:t>ssert  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pw ==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pw_a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, '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비밀번호가 일치하지 않습니다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'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/>
            </a:r>
            <a:br>
              <a:rPr lang="en-US" altLang="ko-KR" sz="1600" dirty="0">
                <a:latin typeface="+mn-lt"/>
                <a:cs typeface="Times New Roman" panose="02020603050405020304" pitchFamily="18" charset="0"/>
              </a:rPr>
            </a:b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print('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로그인 되었습니다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.')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/>
            </a:r>
            <a:br>
              <a:rPr lang="en-US" altLang="ko-KR" sz="1600" dirty="0">
                <a:latin typeface="+mn-lt"/>
                <a:cs typeface="Times New Roman" panose="02020603050405020304" pitchFamily="18" charset="0"/>
              </a:rPr>
            </a:br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342" y="4809514"/>
            <a:ext cx="5141012" cy="1216506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895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 smtClean="0"/>
              <a:t>2, </a:t>
            </a:r>
            <a:r>
              <a:rPr lang="ko-KR" altLang="en-US" dirty="0"/>
              <a:t>문제와 결과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분모가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인 경우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에러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처리하는 루틴을 쓰시오</a:t>
            </a:r>
            <a:endParaRPr lang="ko-KR" alt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EEF52831-C0A2-1146-9CAF-C2126CFDA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528" y="2712092"/>
            <a:ext cx="5469674" cy="3369776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6374" y="2811930"/>
            <a:ext cx="384235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 smtClean="0">
                <a:latin typeface="+mn-lt"/>
                <a:cs typeface="Times New Roman" panose="02020603050405020304" pitchFamily="18" charset="0"/>
              </a:rPr>
              <a:t>import </a:t>
            </a:r>
            <a:r>
              <a:rPr lang="en-US" altLang="ko-KR" dirty="0">
                <a:latin typeface="+mn-lt"/>
                <a:cs typeface="Times New Roman" panose="02020603050405020304" pitchFamily="18" charset="0"/>
              </a:rPr>
              <a:t>sys</a:t>
            </a:r>
          </a:p>
          <a:p>
            <a:endParaRPr lang="en-US" altLang="ko-KR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dirty="0" err="1">
                <a:latin typeface="+mn-lt"/>
                <a:cs typeface="Times New Roman" panose="02020603050405020304" pitchFamily="18" charset="0"/>
              </a:rPr>
              <a:t>def</a:t>
            </a:r>
            <a:r>
              <a:rPr lang="en-US" altLang="ko-KR" dirty="0">
                <a:latin typeface="+mn-lt"/>
                <a:cs typeface="Times New Roman" panose="02020603050405020304" pitchFamily="18" charset="0"/>
              </a:rPr>
              <a:t> divide(x, y):</a:t>
            </a:r>
          </a:p>
          <a:p>
            <a:r>
              <a:rPr lang="en-US" altLang="ko-KR" dirty="0">
                <a:latin typeface="+mn-lt"/>
                <a:cs typeface="Times New Roman" panose="02020603050405020304" pitchFamily="18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try:</a:t>
            </a:r>
          </a:p>
          <a:p>
            <a:r>
              <a:rPr lang="en-US" altLang="ko-KR" dirty="0">
                <a:latin typeface="+mn-lt"/>
                <a:cs typeface="Times New Roman" panose="02020603050405020304" pitchFamily="18" charset="0"/>
              </a:rPr>
              <a:t>        result = x / y</a:t>
            </a:r>
          </a:p>
          <a:p>
            <a:r>
              <a:rPr lang="en-US" altLang="ko-KR" dirty="0" smtClean="0">
                <a:latin typeface="+mn-lt"/>
                <a:cs typeface="Times New Roman" panose="02020603050405020304" pitchFamily="18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except</a:t>
            </a:r>
            <a:r>
              <a:rPr lang="en-US" altLang="ko-KR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+mn-lt"/>
                <a:cs typeface="Times New Roman" panose="02020603050405020304" pitchFamily="18" charset="0"/>
              </a:rPr>
              <a:t>ZeroDivisionError</a:t>
            </a:r>
            <a:r>
              <a:rPr lang="en-US" altLang="ko-KR" dirty="0">
                <a:latin typeface="+mn-lt"/>
                <a:cs typeface="Times New Roman" panose="02020603050405020304" pitchFamily="18" charset="0"/>
              </a:rPr>
              <a:t>:</a:t>
            </a:r>
          </a:p>
          <a:p>
            <a:r>
              <a:rPr lang="en-US" altLang="ko-KR" dirty="0">
                <a:latin typeface="+mn-lt"/>
                <a:cs typeface="Times New Roman" panose="02020603050405020304" pitchFamily="18" charset="0"/>
              </a:rPr>
              <a:t>       print("division by zero!")</a:t>
            </a:r>
          </a:p>
          <a:p>
            <a:r>
              <a:rPr lang="en-US" altLang="ko-KR" dirty="0" smtClean="0">
                <a:latin typeface="+mn-lt"/>
                <a:cs typeface="Times New Roman" panose="02020603050405020304" pitchFamily="18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else:</a:t>
            </a:r>
          </a:p>
          <a:p>
            <a:r>
              <a:rPr lang="en-US" altLang="ko-KR" dirty="0">
                <a:latin typeface="+mn-lt"/>
                <a:cs typeface="Times New Roman" panose="02020603050405020304" pitchFamily="18" charset="0"/>
              </a:rPr>
              <a:t>        print("result is", result)</a:t>
            </a:r>
          </a:p>
          <a:p>
            <a:endParaRPr lang="en-US" altLang="ko-KR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dirty="0" smtClean="0">
                <a:latin typeface="+mn-lt"/>
                <a:cs typeface="Times New Roman" panose="02020603050405020304" pitchFamily="18" charset="0"/>
              </a:rPr>
              <a:t>divide(9,0</a:t>
            </a:r>
            <a:r>
              <a:rPr lang="en-US" altLang="ko-KR" dirty="0">
                <a:latin typeface="+mn-lt"/>
                <a:cs typeface="Times New Roman" panose="02020603050405020304" pitchFamily="18" charset="0"/>
              </a:rPr>
              <a:t>)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114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예외처리</a:t>
            </a:r>
            <a:r>
              <a:rPr lang="en-US" altLang="ko-KR" dirty="0"/>
              <a:t> </a:t>
            </a:r>
            <a:r>
              <a:rPr lang="ko-KR" altLang="en-US" dirty="0"/>
              <a:t>개념 이해하기</a:t>
            </a:r>
            <a:endParaRPr lang="en-US" altLang="ko-KR" dirty="0"/>
          </a:p>
          <a:p>
            <a:pPr lvl="1"/>
            <a:r>
              <a:rPr lang="ko-KR" altLang="en-US" dirty="0"/>
              <a:t>의도되지 않은 상황</a:t>
            </a:r>
            <a:r>
              <a:rPr lang="en-US" altLang="ko-KR" dirty="0"/>
              <a:t>(</a:t>
            </a:r>
            <a:r>
              <a:rPr lang="ko-KR" altLang="en-US" dirty="0"/>
              <a:t>예외</a:t>
            </a:r>
            <a:r>
              <a:rPr lang="en-US" altLang="ko-KR" dirty="0"/>
              <a:t>)</a:t>
            </a:r>
            <a:r>
              <a:rPr lang="ko-KR" altLang="en-US" dirty="0"/>
              <a:t>을 처리하는 코드를 추가하는 것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640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목표 달성 질문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예외처리 하는 </a:t>
            </a:r>
            <a:r>
              <a:rPr lang="en-US" altLang="ko-KR" dirty="0"/>
              <a:t>2</a:t>
            </a:r>
            <a:r>
              <a:rPr lang="ko-KR" altLang="en-US" dirty="0"/>
              <a:t>가지 방법이 무엇인지 기술하시오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337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6</a:t>
            </a:r>
            <a:r>
              <a:rPr lang="ko-KR" altLang="en-US" dirty="0"/>
              <a:t>주차</a:t>
            </a:r>
            <a:r>
              <a:rPr lang="en-US" altLang="ko-KR" dirty="0"/>
              <a:t>_02_01</a:t>
            </a:r>
            <a:r>
              <a:rPr lang="ko-KR" altLang="en-US" dirty="0"/>
              <a:t> 예외처리 개요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472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예외처리</a:t>
            </a:r>
            <a:r>
              <a:rPr lang="en-US" altLang="ko-KR" dirty="0"/>
              <a:t> </a:t>
            </a:r>
            <a:r>
              <a:rPr lang="ko-KR" altLang="en-US" dirty="0"/>
              <a:t>개념 이해하기</a:t>
            </a:r>
            <a:endParaRPr lang="en-US" altLang="ko-KR" dirty="0"/>
          </a:p>
          <a:p>
            <a:r>
              <a:rPr lang="ko-KR" altLang="en-US" dirty="0"/>
              <a:t>예외처리 방법 알아보기</a:t>
            </a:r>
            <a:endParaRPr lang="en-US" altLang="ko-KR" dirty="0"/>
          </a:p>
          <a:p>
            <a:r>
              <a:rPr lang="ko-KR" altLang="en-US" dirty="0"/>
              <a:t>예외처리 구성 알아보기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566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처리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프로그래머의 의도와 동떨어진 상황이 발생하는 것을 예외</a:t>
            </a:r>
            <a:r>
              <a:rPr lang="en-US" altLang="ko-KR" dirty="0"/>
              <a:t>(exception)</a:t>
            </a:r>
            <a:r>
              <a:rPr lang="ko-KR" altLang="en-US" dirty="0"/>
              <a:t>라고 함</a:t>
            </a:r>
            <a:endParaRPr lang="en-US" altLang="ko-KR" dirty="0"/>
          </a:p>
          <a:p>
            <a:r>
              <a:rPr lang="ko-KR" altLang="en-US" dirty="0"/>
              <a:t>예상되는 에러를 처리하도록 코딩을 추가하는 과정</a:t>
            </a:r>
            <a:endParaRPr lang="en-US" altLang="ko-KR" dirty="0"/>
          </a:p>
          <a:p>
            <a:r>
              <a:rPr lang="ko-KR" altLang="en-US" dirty="0"/>
              <a:t>코드를 실행하다가 문제가 발생할 수 있는 예외적인 상황을 처리하는 코드를 추가</a:t>
            </a:r>
            <a:endParaRPr lang="en-US" altLang="ko-KR" dirty="0"/>
          </a:p>
          <a:p>
            <a:r>
              <a:rPr lang="ko-KR" altLang="en-US" dirty="0"/>
              <a:t>예상 가능한 문제를 구체적으로 표시하여 처리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854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7699" y="2052925"/>
            <a:ext cx="7362571" cy="4195481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가지 방법 간단히 소개</a:t>
            </a:r>
            <a:endParaRPr lang="en-US" altLang="ko-KR" dirty="0"/>
          </a:p>
          <a:p>
            <a:r>
              <a:rPr lang="en-US" altLang="ko-KR" dirty="0" err="1" smtClean="0"/>
              <a:t>Try~except</a:t>
            </a:r>
            <a:r>
              <a:rPr lang="en-US" altLang="ko-KR" dirty="0" smtClean="0"/>
              <a:t> </a:t>
            </a:r>
            <a:r>
              <a:rPr lang="en-US" altLang="ko-KR" dirty="0"/>
              <a:t>: Try</a:t>
            </a:r>
            <a:r>
              <a:rPr lang="ko-KR" altLang="en-US" dirty="0"/>
              <a:t> 에 해당하는 코드를 실행하는 중에 오류가 발생하면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 smtClean="0"/>
              <a:t>excep</a:t>
            </a:r>
            <a:r>
              <a:rPr lang="ko-KR" altLang="en-US" dirty="0" smtClean="0"/>
              <a:t>에 </a:t>
            </a:r>
            <a:r>
              <a:rPr lang="ko-KR" altLang="en-US" dirty="0"/>
              <a:t>해당하는 코드가 실행된다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assert </a:t>
            </a:r>
            <a:r>
              <a:rPr lang="en-US" altLang="ko-KR" dirty="0"/>
              <a:t>: </a:t>
            </a:r>
            <a:r>
              <a:rPr lang="en-US" altLang="ko-KR" dirty="0" smtClean="0"/>
              <a:t>assert</a:t>
            </a:r>
            <a:r>
              <a:rPr lang="ko-KR" altLang="en-US" dirty="0" smtClean="0"/>
              <a:t> </a:t>
            </a:r>
            <a:r>
              <a:rPr lang="ko-KR" altLang="en-US" dirty="0"/>
              <a:t>뒤의 조건이 </a:t>
            </a:r>
            <a:r>
              <a:rPr lang="en-US" altLang="ko-KR" dirty="0"/>
              <a:t>true</a:t>
            </a:r>
            <a:r>
              <a:rPr lang="ko-KR" altLang="en-US" dirty="0"/>
              <a:t>가 아니면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AssertError</a:t>
            </a:r>
            <a:r>
              <a:rPr lang="ko-KR" altLang="en-US" dirty="0" err="1"/>
              <a:t>를</a:t>
            </a:r>
            <a:r>
              <a:rPr lang="ko-KR" altLang="en-US" dirty="0"/>
              <a:t> 발생시킴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076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처리 방법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 err="1"/>
              <a:t>try~except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예외처리 구성</a:t>
            </a:r>
            <a:endParaRPr lang="en-US" altLang="ko-KR" dirty="0"/>
          </a:p>
          <a:p>
            <a:pPr marL="457200" lvl="1" indent="0">
              <a:buNone/>
            </a:pPr>
            <a:r>
              <a:rPr lang="en" altLang="ko-Kore-KR" dirty="0"/>
              <a:t>try:     	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실행할 코드 </a:t>
            </a:r>
            <a:endParaRPr lang="en-US" altLang="ko-KR" dirty="0"/>
          </a:p>
          <a:p>
            <a:pPr marL="457200" lvl="1" indent="0">
              <a:buNone/>
            </a:pPr>
            <a:r>
              <a:rPr lang="en" altLang="ko-Kore-KR" dirty="0"/>
              <a:t>except:     </a:t>
            </a:r>
          </a:p>
          <a:p>
            <a:pPr marL="457200" lvl="1" indent="0">
              <a:buNone/>
            </a:pPr>
            <a:r>
              <a:rPr lang="en" altLang="ko-KR" dirty="0"/>
              <a:t>	</a:t>
            </a:r>
            <a:r>
              <a:rPr lang="ko-KR" altLang="en-US" dirty="0"/>
              <a:t>예외가 발생했을 때 처리하는 코드 </a:t>
            </a:r>
            <a:endParaRPr lang="en-US" altLang="ko-KR" dirty="0"/>
          </a:p>
          <a:p>
            <a:pPr marL="457200" lvl="1" indent="0">
              <a:buNone/>
            </a:pPr>
            <a:r>
              <a:rPr lang="en" altLang="ko-Kore-KR" dirty="0"/>
              <a:t>else:     </a:t>
            </a:r>
          </a:p>
          <a:p>
            <a:pPr marL="457200" lvl="1" indent="0">
              <a:buNone/>
            </a:pPr>
            <a:r>
              <a:rPr lang="en" altLang="ko-KR" dirty="0"/>
              <a:t>	</a:t>
            </a:r>
            <a:r>
              <a:rPr lang="ko-KR" altLang="en-US" dirty="0"/>
              <a:t>예외가 발생하지 않았을 때 실행할 코드 </a:t>
            </a:r>
            <a:endParaRPr lang="en-US" altLang="ko-KR" dirty="0"/>
          </a:p>
          <a:p>
            <a:pPr marL="457200" lvl="1" indent="0">
              <a:buNone/>
            </a:pPr>
            <a:r>
              <a:rPr lang="en" altLang="ko-Kore-KR" dirty="0"/>
              <a:t>finally:     </a:t>
            </a:r>
          </a:p>
          <a:p>
            <a:pPr marL="457200" lvl="1" indent="0">
              <a:buNone/>
            </a:pPr>
            <a:r>
              <a:rPr lang="en" altLang="ko-KR" dirty="0"/>
              <a:t>	</a:t>
            </a:r>
            <a:r>
              <a:rPr lang="ko-KR" altLang="en-US" dirty="0"/>
              <a:t>예외 발생 여부와 상관없이 항상 실행할 코드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911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 예제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811432" y="1690689"/>
            <a:ext cx="3838772" cy="3200305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7542" y="1805065"/>
            <a:ext cx="4184934" cy="2637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#check File IO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import sys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try: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inf = open('myfile.txt', 'r')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s =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f.readline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()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except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IOError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as err: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print("I/O error: {0}".format(err))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EC49DE8-523A-DE47-81EA-3F8022A3F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527" y="5005370"/>
            <a:ext cx="7159897" cy="78922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400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 예제 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784365" y="1690689"/>
            <a:ext cx="3968466" cy="4622430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18631" y="2032134"/>
            <a:ext cx="384235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>
                <a:latin typeface="+mn-lt"/>
                <a:cs typeface="Times New Roman" panose="02020603050405020304" pitchFamily="18" charset="0"/>
              </a:rPr>
              <a:t># check zero division</a:t>
            </a:r>
          </a:p>
          <a:p>
            <a:r>
              <a:rPr lang="en-US" altLang="ko-KR" dirty="0" smtClean="0">
                <a:latin typeface="+mn-lt"/>
                <a:cs typeface="Times New Roman" panose="02020603050405020304" pitchFamily="18" charset="0"/>
              </a:rPr>
              <a:t>import </a:t>
            </a:r>
            <a:r>
              <a:rPr lang="en-US" altLang="ko-KR" dirty="0">
                <a:latin typeface="+mn-lt"/>
                <a:cs typeface="Times New Roman" panose="02020603050405020304" pitchFamily="18" charset="0"/>
              </a:rPr>
              <a:t>sys</a:t>
            </a:r>
          </a:p>
          <a:p>
            <a:endParaRPr lang="en-US" altLang="ko-KR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dirty="0" err="1">
                <a:latin typeface="+mn-lt"/>
                <a:cs typeface="Times New Roman" panose="02020603050405020304" pitchFamily="18" charset="0"/>
              </a:rPr>
              <a:t>def</a:t>
            </a:r>
            <a:r>
              <a:rPr lang="en-US" altLang="ko-KR" dirty="0">
                <a:latin typeface="+mn-lt"/>
                <a:cs typeface="Times New Roman" panose="02020603050405020304" pitchFamily="18" charset="0"/>
              </a:rPr>
              <a:t> divide(x, y):</a:t>
            </a:r>
          </a:p>
          <a:p>
            <a:r>
              <a:rPr lang="en-US" altLang="ko-KR" dirty="0">
                <a:latin typeface="+mn-lt"/>
                <a:cs typeface="Times New Roman" panose="02020603050405020304" pitchFamily="18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try:</a:t>
            </a:r>
          </a:p>
          <a:p>
            <a:r>
              <a:rPr lang="en-US" altLang="ko-KR" dirty="0">
                <a:latin typeface="+mn-lt"/>
                <a:cs typeface="Times New Roman" panose="02020603050405020304" pitchFamily="18" charset="0"/>
              </a:rPr>
              <a:t>        result = x / y</a:t>
            </a:r>
          </a:p>
          <a:p>
            <a:r>
              <a:rPr lang="en-US" altLang="ko-KR" dirty="0" smtClean="0">
                <a:latin typeface="+mn-lt"/>
                <a:cs typeface="Times New Roman" panose="02020603050405020304" pitchFamily="18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except</a:t>
            </a:r>
            <a:r>
              <a:rPr lang="en-US" altLang="ko-KR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+mn-lt"/>
                <a:cs typeface="Times New Roman" panose="02020603050405020304" pitchFamily="18" charset="0"/>
              </a:rPr>
              <a:t>ZeroDivisionError</a:t>
            </a:r>
            <a:r>
              <a:rPr lang="en-US" altLang="ko-KR" dirty="0">
                <a:latin typeface="+mn-lt"/>
                <a:cs typeface="Times New Roman" panose="02020603050405020304" pitchFamily="18" charset="0"/>
              </a:rPr>
              <a:t>:</a:t>
            </a:r>
          </a:p>
          <a:p>
            <a:r>
              <a:rPr lang="en-US" altLang="ko-KR" dirty="0">
                <a:latin typeface="+mn-lt"/>
                <a:cs typeface="Times New Roman" panose="02020603050405020304" pitchFamily="18" charset="0"/>
              </a:rPr>
              <a:t>       print("division by zero!")</a:t>
            </a:r>
          </a:p>
          <a:p>
            <a:r>
              <a:rPr lang="en-US" altLang="ko-KR" dirty="0" smtClean="0">
                <a:latin typeface="+mn-lt"/>
                <a:cs typeface="Times New Roman" panose="02020603050405020304" pitchFamily="18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else:</a:t>
            </a:r>
          </a:p>
          <a:p>
            <a:r>
              <a:rPr lang="en-US" altLang="ko-KR" dirty="0">
                <a:latin typeface="+mn-lt"/>
                <a:cs typeface="Times New Roman" panose="02020603050405020304" pitchFamily="18" charset="0"/>
              </a:rPr>
              <a:t>        print("result is", result)</a:t>
            </a:r>
          </a:p>
          <a:p>
            <a:r>
              <a:rPr lang="en-US" altLang="ko-KR" dirty="0" smtClean="0">
                <a:latin typeface="+mn-lt"/>
                <a:cs typeface="Times New Roman" panose="02020603050405020304" pitchFamily="18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finally:</a:t>
            </a:r>
          </a:p>
          <a:p>
            <a:r>
              <a:rPr lang="en-US" altLang="ko-KR" dirty="0">
                <a:latin typeface="+mn-lt"/>
                <a:cs typeface="Times New Roman" panose="02020603050405020304" pitchFamily="18" charset="0"/>
              </a:rPr>
              <a:t>        print("executing finally clause")</a:t>
            </a:r>
          </a:p>
          <a:p>
            <a:endParaRPr lang="en-US" altLang="ko-KR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+mn-lt"/>
                <a:cs typeface="Times New Roman" panose="02020603050405020304" pitchFamily="18" charset="0"/>
              </a:rPr>
              <a:t>divide(3,0)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558E88-4922-1449-BE9E-5EBF39CCF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774" y="4659094"/>
            <a:ext cx="2841750" cy="71459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777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 예제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EEF52831-C0A2-1146-9CAF-C2126CFDA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364" y="1690689"/>
            <a:ext cx="6316827" cy="4145908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81338A-4EE0-1E42-A5F6-B111C8CF9462}"/>
              </a:ext>
            </a:extLst>
          </p:cNvPr>
          <p:cNvSpPr txBox="1"/>
          <p:nvPr/>
        </p:nvSpPr>
        <p:spPr>
          <a:xfrm>
            <a:off x="910474" y="1932060"/>
            <a:ext cx="589888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user_id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= 'hello'</a:t>
            </a:r>
          </a:p>
          <a:p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user_pw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= 'world'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/>
            </a:r>
            <a:br>
              <a:rPr lang="en-US" altLang="ko-KR" sz="1600" dirty="0">
                <a:latin typeface="+mn-lt"/>
                <a:cs typeface="Times New Roman" panose="02020603050405020304" pitchFamily="18" charset="0"/>
              </a:rPr>
            </a:b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id_ = input('id</a:t>
            </a:r>
            <a:r>
              <a:rPr lang="ko-KR" altLang="en-US" sz="1600" dirty="0" err="1">
                <a:latin typeface="+mn-lt"/>
                <a:cs typeface="Times New Roman" panose="02020603050405020304" pitchFamily="18" charset="0"/>
              </a:rPr>
              <a:t>를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 입력해주세요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: ')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assert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user_id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== id_, 'id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가 일치하지 않습니다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'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/>
            </a:r>
            <a:br>
              <a:rPr lang="en-US" altLang="ko-KR" sz="1600" dirty="0">
                <a:latin typeface="+mn-lt"/>
                <a:cs typeface="Times New Roman" panose="02020603050405020304" pitchFamily="18" charset="0"/>
              </a:rPr>
            </a:b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pw_ = input('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비밀번호를 입력해주세요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: ')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assert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user_pw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== pw_, '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비밀번호가 일치하지 않습니다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'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/>
            </a:r>
            <a:br>
              <a:rPr lang="en-US" altLang="ko-KR" sz="1600" dirty="0">
                <a:latin typeface="+mn-lt"/>
                <a:cs typeface="Times New Roman" panose="02020603050405020304" pitchFamily="18" charset="0"/>
              </a:rPr>
            </a:b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print('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로그인 되었습니다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.')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/>
            </a:r>
            <a:br>
              <a:rPr lang="en-US" altLang="ko-KR" sz="1600" dirty="0">
                <a:latin typeface="+mn-lt"/>
                <a:cs typeface="Times New Roman" panose="02020603050405020304" pitchFamily="18" charset="0"/>
              </a:rPr>
            </a:br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06139CD-5BCA-B14F-B715-615C4FC155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333" y="4213494"/>
            <a:ext cx="5340995" cy="1582517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643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다이어그램 19"/>
          <p:cNvGraphicFramePr/>
          <p:nvPr/>
        </p:nvGraphicFramePr>
        <p:xfrm>
          <a:off x="393842" y="585627"/>
          <a:ext cx="8637143" cy="6030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예외처리 구성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8154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6173</TotalTime>
  <Words>479</Words>
  <Application>Microsoft Office PowerPoint</Application>
  <PresentationFormat>화면 슬라이드 쇼(4:3)</PresentationFormat>
  <Paragraphs>123</Paragraphs>
  <Slides>14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맑은 고딕</vt:lpstr>
      <vt:lpstr>함초롬바탕</vt:lpstr>
      <vt:lpstr>Arial</vt:lpstr>
      <vt:lpstr>Century Gothic</vt:lpstr>
      <vt:lpstr>Times New Roman</vt:lpstr>
      <vt:lpstr>Wingdings 3</vt:lpstr>
      <vt:lpstr>이온</vt:lpstr>
      <vt:lpstr>예외처리 개요 6주차_02_01</vt:lpstr>
      <vt:lpstr>학습목표</vt:lpstr>
      <vt:lpstr>예외 처리</vt:lpstr>
      <vt:lpstr>예외처리</vt:lpstr>
      <vt:lpstr>예외 처리 방법- try~except</vt:lpstr>
      <vt:lpstr>사용 예제 1</vt:lpstr>
      <vt:lpstr>사용 예제 2 </vt:lpstr>
      <vt:lpstr>사용 예제 3</vt:lpstr>
      <vt:lpstr>예외처리 구성</vt:lpstr>
      <vt:lpstr>연습문제 1, 문제와 결과</vt:lpstr>
      <vt:lpstr>연습문제 2, 문제와 결과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user</cp:lastModifiedBy>
  <cp:revision>453</cp:revision>
  <dcterms:created xsi:type="dcterms:W3CDTF">2015-11-07T02:06:58Z</dcterms:created>
  <dcterms:modified xsi:type="dcterms:W3CDTF">2022-12-23T06:39:33Z</dcterms:modified>
</cp:coreProperties>
</file>