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733" r:id="rId2"/>
    <p:sldId id="734" r:id="rId3"/>
    <p:sldId id="735" r:id="rId4"/>
    <p:sldId id="736" r:id="rId5"/>
    <p:sldId id="737" r:id="rId6"/>
    <p:sldId id="738" r:id="rId7"/>
    <p:sldId id="739" r:id="rId8"/>
    <p:sldId id="740" r:id="rId9"/>
    <p:sldId id="741" r:id="rId10"/>
    <p:sldId id="742" r:id="rId11"/>
    <p:sldId id="743" r:id="rId12"/>
    <p:sldId id="744" r:id="rId13"/>
    <p:sldId id="745" r:id="rId14"/>
    <p:sldId id="746" r:id="rId15"/>
    <p:sldId id="74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30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24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B0CB-CA3B-4243-AB16-A816834AF8A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1692-8A6C-4068-8D4E-797E8BCEB28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C73A-5EF0-4608-8FA1-8B9B25F7D6C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177C-D5EC-4032-94DA-D3F4AFB1087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52F2-EA41-4E72-A8FC-0879F283535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B049-9767-4638-89B5-F1CB0EAA425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BE145-5ED0-4AE4-99E9-1BF2367FCBB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DF2E-9637-4E36-AE04-5E119ACF3BC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6471-EB9A-426A-B58C-EAC73943512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33E4-DC09-4997-8F90-2B9EB2E0DA6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D4AD-9CC0-49DF-AEB8-A346FE93089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AD97-4942-42F6-AB99-AAFC41D930C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F2FD-FA72-4C28-9D60-BEB0F5CAE7B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CBC2-0020-4709-A7FA-8EC3D196237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D09A-6D3B-4F02-893D-0357C798833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861C-E741-4F9A-894A-A3EC2336FFC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244B-DB91-4AD7-ACD1-A509B973905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FCC104-A619-436B-96A6-C7C7BF56373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try except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3595" y="48232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8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3592" y="1627328"/>
            <a:ext cx="6065497" cy="44913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003" y="1784716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x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(input("Please enter an integer: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y = x / (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x-x)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break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print('Handling run-time error:', err)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에러확인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완료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67" y="4525436"/>
            <a:ext cx="4451847" cy="137171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읽었는데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존재하지 않는 경우 에러 처리하는 구문을 쓰시오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7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3592" y="1627328"/>
            <a:ext cx="6065497" cy="44913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003" y="1784716"/>
            <a:ext cx="64942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(‘file.txt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‘, ‘r’)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 smtClean="0">
                <a:latin typeface="+mn-lt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()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5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dirty="0"/>
              <a:t>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pPr lvl="1"/>
            <a:r>
              <a:rPr lang="en-US" altLang="ko-KR" dirty="0"/>
              <a:t>try, except, finally </a:t>
            </a:r>
            <a:r>
              <a:rPr lang="ko-KR" altLang="en-US" dirty="0"/>
              <a:t>구문 활용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22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try~ except</a:t>
            </a:r>
            <a:r>
              <a:rPr lang="ko-KR" altLang="en-US"/>
              <a:t>구문은 어느 경우에 사용하는지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6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en-US" altLang="ko-KR" dirty="0"/>
              <a:t>try except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 이해하기</a:t>
            </a:r>
            <a:endParaRPr lang="en-US" altLang="ko-KR" dirty="0"/>
          </a:p>
          <a:p>
            <a:r>
              <a:rPr lang="en-US" altLang="ko-KR" dirty="0"/>
              <a:t>try finally</a:t>
            </a:r>
            <a:r>
              <a:rPr lang="ko-KR" altLang="en-US" dirty="0"/>
              <a:t>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Try: Exception 1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313192" y="1796604"/>
            <a:ext cx="6517616" cy="260122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15539" y="1876642"/>
            <a:ext cx="64942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x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(input("Please enter an integer: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break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print("Oops!  That was no valid number.  Try again...")</a:t>
            </a:r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61" y="4300693"/>
            <a:ext cx="3791929" cy="1792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Try: Exception 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01018" y="1690200"/>
            <a:ext cx="6517616" cy="25150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7127" y="1804575"/>
            <a:ext cx="649424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x = 1/0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print('Handling run-time error:', err)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35" y="4205232"/>
            <a:ext cx="5402651" cy="78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9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858887" cy="1400530"/>
          </a:xfrm>
        </p:spPr>
        <p:txBody>
          <a:bodyPr/>
          <a:lstStyle/>
          <a:p>
            <a:r>
              <a:rPr lang="en-US" altLang="ko-KR" sz="3600" dirty="0"/>
              <a:t>Except with Multiple Exceptions</a:t>
            </a:r>
            <a:endParaRPr lang="ko-KR" altLang="en-US" sz="36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2648" y="1578667"/>
            <a:ext cx="6517616" cy="387839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403" y="1691559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open('myfile.txt‘, ‘r’)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s.strip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print("Could not convert data to an integer.")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print("Unexpected error:",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sys.exc_info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()[0])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46" y="5457060"/>
            <a:ext cx="6710330" cy="75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Try-Finally </a:t>
            </a:r>
            <a:r>
              <a:rPr lang="ko-KR" altLang="en-US" dirty="0"/>
              <a:t>사용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33741"/>
            <a:ext cx="6517616" cy="38401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931" y="1710054"/>
            <a:ext cx="6494247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= open("t.txt", "w")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try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fh.write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("This is my test file for exception handling!!\n")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fh.write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("=" * 35)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print("Going to close the file")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fh.close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= open("t.txt", "r")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fh.readlines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fh.close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print("Error: can\'t find file or read data")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98" y="3809064"/>
            <a:ext cx="5101716" cy="725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7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Value </a:t>
            </a:r>
            <a:r>
              <a:rPr lang="en-US" altLang="ko-KR" smtClean="0"/>
              <a:t>error</a:t>
            </a:r>
            <a:r>
              <a:rPr lang="ko-KR" altLang="en-US" smtClean="0"/>
              <a:t>를 </a:t>
            </a:r>
            <a:r>
              <a:rPr lang="ko-KR" altLang="en-US" dirty="0"/>
              <a:t>확인하는 </a:t>
            </a:r>
            <a:r>
              <a:rPr lang="en-US" altLang="ko-KR" dirty="0"/>
              <a:t>try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53592" y="1627328"/>
            <a:ext cx="6065497" cy="44913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003" y="1784716"/>
            <a:ext cx="64942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while True: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x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(input("Please enter an integer: "))</a:t>
            </a:r>
          </a:p>
          <a:p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        break</a:t>
            </a: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    print("Oops!  That was no valid number.  Try again...")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print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에러확인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완료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15" y="4630938"/>
            <a:ext cx="4877767" cy="93377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80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zerodivision</a:t>
            </a:r>
            <a:r>
              <a:rPr lang="en-US" altLang="ko-KR" dirty="0" smtClean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를 확인하는 </a:t>
            </a:r>
            <a:r>
              <a:rPr lang="en-US" altLang="ko-KR" dirty="0"/>
              <a:t>try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39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6174</TotalTime>
  <Words>460</Words>
  <Application>Microsoft Office PowerPoint</Application>
  <PresentationFormat>화면 슬라이드 쇼(4:3)</PresentationFormat>
  <Paragraphs>120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try except 6주차_02_02</vt:lpstr>
      <vt:lpstr>학습목표</vt:lpstr>
      <vt:lpstr>Try: Exception 1</vt:lpstr>
      <vt:lpstr>Try: Exception 2</vt:lpstr>
      <vt:lpstr>Except with Multiple Exceptions</vt:lpstr>
      <vt:lpstr>Try-Finally 사용</vt:lpstr>
      <vt:lpstr>연습문제 1</vt:lpstr>
      <vt:lpstr>연습문제 1, 코드</vt:lpstr>
      <vt:lpstr>연습문제 2</vt:lpstr>
      <vt:lpstr>연습문제 2, 코드</vt:lpstr>
      <vt:lpstr>연습문제 3</vt:lpstr>
      <vt:lpstr>연습문제 3,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454</cp:revision>
  <dcterms:created xsi:type="dcterms:W3CDTF">2015-11-07T02:06:58Z</dcterms:created>
  <dcterms:modified xsi:type="dcterms:W3CDTF">2023-01-28T11:49:53Z</dcterms:modified>
</cp:coreProperties>
</file>