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8"/>
  </p:notesMasterIdLst>
  <p:sldIdLst>
    <p:sldId id="748" r:id="rId2"/>
    <p:sldId id="749" r:id="rId3"/>
    <p:sldId id="750" r:id="rId4"/>
    <p:sldId id="751" r:id="rId5"/>
    <p:sldId id="752" r:id="rId6"/>
    <p:sldId id="753" r:id="rId7"/>
    <p:sldId id="754" r:id="rId8"/>
    <p:sldId id="755" r:id="rId9"/>
    <p:sldId id="756" r:id="rId10"/>
    <p:sldId id="757" r:id="rId11"/>
    <p:sldId id="758" r:id="rId12"/>
    <p:sldId id="763" r:id="rId13"/>
    <p:sldId id="764" r:id="rId14"/>
    <p:sldId id="759" r:id="rId15"/>
    <p:sldId id="760" r:id="rId16"/>
    <p:sldId id="76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2023-01-28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326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4638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2E1D-4E00-42A6-B9D3-579D741112F8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9131-E8BC-461E-A94D-4FECDAA17CBC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733F-3CA7-4465-8299-4C2D296688A4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675D-6A53-499B-998D-21C3B8E0B99B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309E5-571C-400E-B3CF-DB044E69F4AB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100FF-38DB-4F4E-9BDC-14F6AA0EF0D9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B1BF5-3D76-424B-ABB3-85F07B09B65E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590C-2BE4-44C8-BAD5-5B2593432207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9083-DC03-4B51-9FB7-718F8DE7E7A1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9F05-B2A6-4ECD-8C24-1FA3B0A53184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F90A-CB92-45FB-9725-BBDCD1AAA1F3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7C280-C5C7-4DA9-9F6D-FC5120565ABD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9A457-E3F7-439D-9871-C678B7AB6223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7558D-9EC1-4FF3-BF4D-32F75562BB43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E7C8-24F9-465F-841A-1BC89232757D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D8B1-F2F1-45AF-84BF-24DAE9811EFF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3322-FC0D-4B77-ACAA-D76C37136C6A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CF017FD-5B47-4620-AB99-88D98B11132B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5" y="2689665"/>
            <a:ext cx="6114241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dirty="0">
                <a:solidFill>
                  <a:schemeClr val="bg1"/>
                </a:solidFill>
              </a:rPr>
              <a:t>assertion</a:t>
            </a:r>
            <a:br>
              <a:rPr lang="en-US" altLang="ko-KR" sz="4400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6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63092" y="4842930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278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음의 정수를 입력 </a:t>
            </a:r>
            <a:r>
              <a:rPr lang="ko-KR" altLang="en-US" dirty="0"/>
              <a:t>받을 때 아닌 값이 들어오면 확인하는 </a:t>
            </a:r>
            <a:r>
              <a:rPr lang="en-US" altLang="ko-KR" dirty="0"/>
              <a:t>assert </a:t>
            </a:r>
            <a:r>
              <a:rPr lang="ko-KR" altLang="en-US" dirty="0"/>
              <a:t>구문을 쓰시오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227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 </a:t>
            </a:r>
            <a:r>
              <a:rPr lang="en-US" altLang="ko-KR" dirty="0" smtClean="0"/>
              <a:t>2,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301018" y="1690200"/>
            <a:ext cx="6517616" cy="2131787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7127" y="1804575"/>
            <a:ext cx="6494247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 smtClean="0">
                <a:latin typeface="+mn-lt"/>
                <a:cs typeface="Times New Roman" panose="02020603050405020304" pitchFamily="18" charset="0"/>
              </a:rPr>
              <a:t>num</a:t>
            </a:r>
            <a:r>
              <a:rPr lang="en-US" altLang="ko-KR" sz="1600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=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int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(input('Enter a </a:t>
            </a:r>
            <a:r>
              <a:rPr lang="en-US" altLang="ko-KR" sz="1600" dirty="0" smtClean="0">
                <a:latin typeface="+mn-lt"/>
                <a:cs typeface="Times New Roman" panose="02020603050405020304" pitchFamily="18" charset="0"/>
              </a:rPr>
              <a:t>negative 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number: '))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assert </a:t>
            </a:r>
            <a:r>
              <a:rPr lang="en-US" altLang="ko-KR" sz="1600" dirty="0" smtClean="0">
                <a:latin typeface="+mn-lt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num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+mn-lt"/>
                <a:cs typeface="Times New Roman" panose="02020603050405020304" pitchFamily="18" charset="0"/>
              </a:rPr>
              <a:t>&lt; 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0</a:t>
            </a:r>
            <a:r>
              <a:rPr lang="en-US" altLang="ko-KR" sz="1600" dirty="0" smtClean="0">
                <a:latin typeface="+mn-lt"/>
                <a:cs typeface="Times New Roman" panose="02020603050405020304" pitchFamily="18" charset="0"/>
              </a:rPr>
              <a:t>) , 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print('Only </a:t>
            </a:r>
            <a:r>
              <a:rPr lang="en-US" altLang="ko-KR" sz="1600" dirty="0" smtClean="0">
                <a:latin typeface="+mn-lt"/>
                <a:cs typeface="Times New Roman" panose="02020603050405020304" pitchFamily="18" charset="0"/>
              </a:rPr>
              <a:t>negative 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numbers are allowed!')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print("number is ",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num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)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799" y="3179537"/>
            <a:ext cx="3673423" cy="714673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799" y="4095683"/>
            <a:ext cx="5039428" cy="1114581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093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나이를 입력 받는다</a:t>
            </a:r>
            <a:endParaRPr lang="en-US" altLang="ko-KR" dirty="0"/>
          </a:p>
          <a:p>
            <a:r>
              <a:rPr lang="ko-KR" altLang="en-US" dirty="0"/>
              <a:t>입력 받은 나이가 </a:t>
            </a:r>
            <a:r>
              <a:rPr lang="en-US" altLang="ko-KR" dirty="0"/>
              <a:t>1</a:t>
            </a:r>
            <a:r>
              <a:rPr lang="ko-KR" altLang="en-US" dirty="0"/>
              <a:t>보다 작고</a:t>
            </a:r>
            <a:r>
              <a:rPr lang="en-US" altLang="ko-KR" dirty="0"/>
              <a:t>, 100</a:t>
            </a:r>
            <a:r>
              <a:rPr lang="ko-KR" altLang="en-US" dirty="0"/>
              <a:t>보다 크면 오류라고</a:t>
            </a:r>
            <a:r>
              <a:rPr lang="en-US" altLang="ko-KR" dirty="0"/>
              <a:t> </a:t>
            </a:r>
            <a:r>
              <a:rPr lang="ko-KR" altLang="en-US" dirty="0"/>
              <a:t>알려준다</a:t>
            </a:r>
            <a:endParaRPr lang="en-US" altLang="ko-KR" dirty="0"/>
          </a:p>
          <a:p>
            <a:r>
              <a:rPr lang="en-US" altLang="ko-KR" dirty="0"/>
              <a:t>assert</a:t>
            </a:r>
            <a:r>
              <a:rPr lang="ko-KR" altLang="en-US" dirty="0"/>
              <a:t>문을 사용한다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025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 smtClean="0"/>
              <a:t>3, </a:t>
            </a:r>
            <a:r>
              <a:rPr lang="ko-KR" altLang="en-US" dirty="0"/>
              <a:t>코드와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521896" y="1645175"/>
            <a:ext cx="7993454" cy="208187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8005" y="1759550"/>
            <a:ext cx="81300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#assert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age =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int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(input('Enter your age: '))</a:t>
            </a:r>
          </a:p>
          <a:p>
            <a:r>
              <a:rPr lang="en-US" altLang="ko-KR" sz="160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assert</a:t>
            </a:r>
            <a:r>
              <a:rPr lang="en-US" altLang="ko-KR" sz="1600" dirty="0" smtClean="0">
                <a:latin typeface="+mn-lt"/>
                <a:cs typeface="Times New Roman" panose="02020603050405020304" pitchFamily="18" charset="0"/>
              </a:rPr>
              <a:t> (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age &gt; 1 and age &lt;= 100), print("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나이는 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1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세에서 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100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세까지 만 입력 가능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!")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print("age is ", age )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502" y="3449542"/>
            <a:ext cx="5374848" cy="243769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73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입력하는 값의 범위를 지정하여 처리하기</a:t>
            </a:r>
            <a:endParaRPr lang="en-US" altLang="ko-KR" dirty="0"/>
          </a:p>
          <a:p>
            <a:pPr lvl="1"/>
            <a:r>
              <a:rPr lang="en-US" altLang="ko-KR" dirty="0"/>
              <a:t>assert(</a:t>
            </a:r>
            <a:r>
              <a:rPr lang="ko-KR" altLang="en-US" dirty="0"/>
              <a:t>원하는 범위 지정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778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음수가 아닌 값만 입력 받는 </a:t>
            </a:r>
            <a:r>
              <a:rPr lang="en-US" altLang="ko-KR" dirty="0"/>
              <a:t>assert </a:t>
            </a:r>
            <a:r>
              <a:rPr lang="ko-KR" altLang="en-US"/>
              <a:t>문장을 쓰시오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050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주차</a:t>
            </a:r>
            <a:r>
              <a:rPr lang="en-US" altLang="ko-KR" dirty="0"/>
              <a:t>_02_03</a:t>
            </a:r>
            <a:r>
              <a:rPr lang="ko-KR" altLang="en-US" dirty="0"/>
              <a:t> </a:t>
            </a:r>
            <a:r>
              <a:rPr lang="en-US" altLang="ko-KR" dirty="0"/>
              <a:t>assertion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69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assertion</a:t>
            </a:r>
            <a:r>
              <a:rPr lang="ko-KR" altLang="en-US" dirty="0"/>
              <a:t>에 대해 알아보기</a:t>
            </a:r>
            <a:endParaRPr lang="en-US" altLang="ko-KR" dirty="0"/>
          </a:p>
          <a:p>
            <a:r>
              <a:rPr lang="en-US" altLang="ko-KR" dirty="0" smtClean="0"/>
              <a:t>assertion </a:t>
            </a:r>
            <a:r>
              <a:rPr lang="ko-KR" altLang="en-US" dirty="0"/>
              <a:t>사용하기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08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Assertion</a:t>
            </a:r>
            <a:endParaRPr lang="ko-KR" altLang="en-US" dirty="0"/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원하는 범위의 값을 입력 받고 싶을 때</a:t>
            </a:r>
            <a:r>
              <a:rPr lang="en-US" altLang="ko-KR" dirty="0"/>
              <a:t>, assert()</a:t>
            </a:r>
            <a:r>
              <a:rPr lang="ko-KR" altLang="en-US" dirty="0"/>
              <a:t>문장을 넣으면 그 범위의 값이 들어오지 않았을 때 에러메시지를 띄우고 프로그램이 중단 됨</a:t>
            </a:r>
            <a:endParaRPr lang="en-US" altLang="ko-KR" dirty="0"/>
          </a:p>
          <a:p>
            <a:r>
              <a:rPr lang="ko-KR" altLang="en-US" dirty="0"/>
              <a:t>에러 처리를 해서 진행하지 않고</a:t>
            </a:r>
            <a:r>
              <a:rPr lang="en-US" altLang="ko-KR" dirty="0"/>
              <a:t>, </a:t>
            </a:r>
            <a:r>
              <a:rPr lang="ko-KR" altLang="en-US" dirty="0"/>
              <a:t>에러 처리가 힘들거나 중요한 </a:t>
            </a:r>
            <a:r>
              <a:rPr lang="ko-KR" altLang="en-US" dirty="0" err="1"/>
              <a:t>값이라서</a:t>
            </a:r>
            <a:r>
              <a:rPr lang="ko-KR" altLang="en-US" dirty="0"/>
              <a:t> 중단해야 할 때 사용 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810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93017"/>
            <a:ext cx="7055380" cy="1400530"/>
          </a:xfrm>
        </p:spPr>
        <p:txBody>
          <a:bodyPr/>
          <a:lstStyle/>
          <a:p>
            <a:r>
              <a:rPr lang="en-US" altLang="ko-KR" dirty="0"/>
              <a:t>Assert </a:t>
            </a:r>
            <a:r>
              <a:rPr lang="ko-KR" altLang="en-US" dirty="0"/>
              <a:t>예제 </a:t>
            </a:r>
            <a:r>
              <a:rPr lang="en-US" altLang="ko-KR" dirty="0"/>
              <a:t>1, 1~12 </a:t>
            </a:r>
            <a:r>
              <a:rPr lang="ko-KR" altLang="en-US" dirty="0"/>
              <a:t>정수만 받는 경우</a:t>
            </a:r>
            <a:r>
              <a:rPr lang="en-US" altLang="ko-KR" dirty="0"/>
              <a:t>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C4B0A36C-8BC6-2841-A1DE-4C8F18AB7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47" y="1784742"/>
            <a:ext cx="5065186" cy="214843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D1D32C-AAAD-E446-B8D0-3752A5E27FEF}"/>
              </a:ext>
            </a:extLst>
          </p:cNvPr>
          <p:cNvSpPr txBox="1"/>
          <p:nvPr/>
        </p:nvSpPr>
        <p:spPr>
          <a:xfrm>
            <a:off x="941017" y="2104382"/>
            <a:ext cx="64942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month = int(input("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월을 </a:t>
            </a:r>
            <a:r>
              <a:rPr lang="ko-KR" altLang="en-US" sz="1600" dirty="0" err="1">
                <a:latin typeface="+mn-lt"/>
                <a:cs typeface="Times New Roman" panose="02020603050405020304" pitchFamily="18" charset="0"/>
              </a:rPr>
              <a:t>입력하시오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: "))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assert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1&lt;=month&lt;=12, "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잘못된 월 입니다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."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106A60E-4EEB-CE4E-A4FE-4852D9DED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640" y="4224368"/>
            <a:ext cx="4978400" cy="10541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27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4206" y="155334"/>
            <a:ext cx="7055380" cy="1400530"/>
          </a:xfrm>
        </p:spPr>
        <p:txBody>
          <a:bodyPr/>
          <a:lstStyle/>
          <a:p>
            <a:r>
              <a:rPr lang="en-US" altLang="ko-KR" dirty="0"/>
              <a:t>Assert </a:t>
            </a:r>
            <a:r>
              <a:rPr lang="ko-KR" altLang="en-US" dirty="0"/>
              <a:t>예제 </a:t>
            </a:r>
            <a:r>
              <a:rPr lang="en-US" altLang="ko-KR" dirty="0"/>
              <a:t>2, </a:t>
            </a:r>
            <a:r>
              <a:rPr lang="ko-KR" altLang="en-US" dirty="0"/>
              <a:t>요일만 받는 경우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33869D1B-0E90-AB42-BFA7-3E76EDFB0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46" y="1963069"/>
            <a:ext cx="7595443" cy="214843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D975D-45A7-9649-9A0B-71B22BB10940}"/>
              </a:ext>
            </a:extLst>
          </p:cNvPr>
          <p:cNvSpPr txBox="1"/>
          <p:nvPr/>
        </p:nvSpPr>
        <p:spPr>
          <a:xfrm>
            <a:off x="960682" y="2332197"/>
            <a:ext cx="74568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day = input("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요일을 </a:t>
            </a:r>
            <a:r>
              <a:rPr lang="ko-KR" altLang="en-US" sz="1600" dirty="0" err="1">
                <a:latin typeface="+mn-lt"/>
                <a:cs typeface="Times New Roman" panose="02020603050405020304" pitchFamily="18" charset="0"/>
              </a:rPr>
              <a:t>입력하시오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: </a:t>
            </a:r>
            <a:r>
              <a:rPr lang="en-US" altLang="ko-KR" sz="1600" dirty="0" smtClean="0">
                <a:latin typeface="+mn-lt"/>
                <a:cs typeface="Times New Roman" panose="02020603050405020304" pitchFamily="18" charset="0"/>
              </a:rPr>
              <a:t>")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 smtClean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assert </a:t>
            </a:r>
            <a:r>
              <a:rPr lang="en-US" altLang="ko-KR" sz="1600" dirty="0" smtClean="0">
                <a:latin typeface="+mn-lt"/>
                <a:cs typeface="Times New Roman" panose="02020603050405020304" pitchFamily="18" charset="0"/>
              </a:rPr>
              <a:t> day 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in ['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월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', '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화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', '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수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', '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목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', '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금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', '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토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', '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일</a:t>
            </a:r>
            <a:r>
              <a:rPr lang="en-US" altLang="ko-KR" sz="1600" dirty="0" smtClean="0">
                <a:latin typeface="+mn-lt"/>
                <a:cs typeface="Times New Roman" panose="02020603050405020304" pitchFamily="18" charset="0"/>
              </a:rPr>
              <a:t>'],  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"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잘못된 요일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"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786" y="3546400"/>
            <a:ext cx="6596703" cy="1464746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786" y="5267066"/>
            <a:ext cx="3471099" cy="97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8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Assertion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22047" y="1784742"/>
            <a:ext cx="6517616" cy="277151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8156" y="1899117"/>
            <a:ext cx="6494247" cy="263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#assert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def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KToFahrenheit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(Temperature):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   assert 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(Temperature &gt;= 0), print("Colder than absolute zero!")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return ((Temperature-273)*1.8)+32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KToFahrenheit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(273))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KToFahrenheit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(505.78))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KToFahrenheit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(-5))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628" y="4379276"/>
            <a:ext cx="6059003" cy="1913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90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Assertion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301018" y="1690200"/>
            <a:ext cx="6517616" cy="2131787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27127" y="1804575"/>
            <a:ext cx="64942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#assert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num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=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int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(input('Enter a positive number: '))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assert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num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&gt; 0), print('Only positive numbers are allowed!')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print("number is ",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num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)</a:t>
            </a: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614" y="3684335"/>
            <a:ext cx="6166483" cy="2286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00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영어로 요일을 입력 받을 때 아닌 값이 들어오면 확인하는 </a:t>
            </a:r>
            <a:r>
              <a:rPr lang="en-US" altLang="ko-KR" dirty="0"/>
              <a:t>assert </a:t>
            </a:r>
            <a:r>
              <a:rPr lang="ko-KR" altLang="en-US" dirty="0"/>
              <a:t>구문을 쓰시오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62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코드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64486" y="1627328"/>
            <a:ext cx="8497412" cy="275984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2837" y="1853248"/>
            <a:ext cx="8299061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import sys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day = input("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영문소문자로 요일을 </a:t>
            </a:r>
            <a:r>
              <a:rPr lang="ko-KR" altLang="en-US" sz="1600" dirty="0" err="1">
                <a:latin typeface="+mn-lt"/>
                <a:cs typeface="Times New Roman" panose="02020603050405020304" pitchFamily="18" charset="0"/>
              </a:rPr>
              <a:t>입력하시오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: ")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assert day=="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monday"or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day=="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tuesday"or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day=="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wendesday"or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day=="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thursday"or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day=="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friday"or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day=="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saturday"or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day=="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sunday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",  "error!!!"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print("It's available")</a:t>
            </a: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56" y="4223345"/>
            <a:ext cx="7252402" cy="188562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955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6183</TotalTime>
  <Words>424</Words>
  <Application>Microsoft Office PowerPoint</Application>
  <PresentationFormat>화면 슬라이드 쇼(4:3)</PresentationFormat>
  <Paragraphs>90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함초롬바탕</vt:lpstr>
      <vt:lpstr>Arial</vt:lpstr>
      <vt:lpstr>Century Gothic</vt:lpstr>
      <vt:lpstr>Times New Roman</vt:lpstr>
      <vt:lpstr>Wingdings 3</vt:lpstr>
      <vt:lpstr>이온</vt:lpstr>
      <vt:lpstr>assertion 6주차_02_03</vt:lpstr>
      <vt:lpstr>학습목표</vt:lpstr>
      <vt:lpstr>Assertion</vt:lpstr>
      <vt:lpstr>Assert 예제 1, 1~12 정수만 받는 경우(월) </vt:lpstr>
      <vt:lpstr>Assert 예제 2, 요일만 받는 경우</vt:lpstr>
      <vt:lpstr>Assertion 예제 3</vt:lpstr>
      <vt:lpstr>Assertion 예제 4</vt:lpstr>
      <vt:lpstr>연습문제 1</vt:lpstr>
      <vt:lpstr>연습문제 1, 코드</vt:lpstr>
      <vt:lpstr>연습문제 2</vt:lpstr>
      <vt:lpstr>연습문제 2, 코드</vt:lpstr>
      <vt:lpstr>연습문제 3</vt:lpstr>
      <vt:lpstr>연습문제 3, 코드와 결과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463</cp:revision>
  <dcterms:created xsi:type="dcterms:W3CDTF">2015-11-07T02:06:58Z</dcterms:created>
  <dcterms:modified xsi:type="dcterms:W3CDTF">2023-01-28T11:59:10Z</dcterms:modified>
</cp:coreProperties>
</file>