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829" r:id="rId2"/>
    <p:sldId id="830" r:id="rId3"/>
    <p:sldId id="852" r:id="rId4"/>
    <p:sldId id="853" r:id="rId5"/>
    <p:sldId id="854" r:id="rId6"/>
    <p:sldId id="855" r:id="rId7"/>
    <p:sldId id="844" r:id="rId8"/>
    <p:sldId id="849" r:id="rId9"/>
    <p:sldId id="845" r:id="rId10"/>
    <p:sldId id="846" r:id="rId11"/>
    <p:sldId id="835" r:id="rId12"/>
    <p:sldId id="836" r:id="rId13"/>
    <p:sldId id="850" r:id="rId14"/>
    <p:sldId id="851" r:id="rId15"/>
    <p:sldId id="837" r:id="rId16"/>
    <p:sldId id="838" r:id="rId17"/>
    <p:sldId id="847" r:id="rId18"/>
    <p:sldId id="848" r:id="rId19"/>
    <p:sldId id="841" r:id="rId20"/>
    <p:sldId id="842" r:id="rId21"/>
    <p:sldId id="84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103" d="100"/>
          <a:sy n="103" d="100"/>
        </p:scale>
        <p:origin x="18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2023-11-15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35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997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654F6-88E8-411B-9A65-4F4AB0488670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7235-C752-4721-8DAE-7279D06B674E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A92C-0BC8-4D14-AB72-54011CCC66C6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AC9F-CA2D-4759-8CDB-AE5A48C40F1E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C346-83ED-4714-BFB9-179087FEEFCA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6F6B-3BEF-45EF-BF83-169620959130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3AD6-28AE-422B-AD03-E400D2DA7077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C175-AB03-4968-B0FE-C3D9AF86700E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37C0-F45C-40FE-B54D-75CFCBC749EC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DEF0-C117-4904-A393-886FE12B986C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470F-8B07-4A96-A72E-73901DF7D40A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73EA-C57D-43EA-87FD-7E4599BFC6E5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42F9-5DCD-4105-B178-58548C01999E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F3A2-82CA-4A5A-9101-030FA8709D70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3CF59-C4E2-46D0-9B10-76073673736D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6B6-A176-431B-A623-85BACA892A7B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E059-5151-4591-A862-D54BC7FD1D43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9E5A43-7EEA-40DB-B2BB-705258C0DB8B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문자열 연습문제 풀기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04726" y="481029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1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8F42544A-610A-3E48-8A59-3B2123AE8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44" y="1651034"/>
            <a:ext cx="5002924" cy="369917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6041B-A9BE-F242-91F7-4453FD9C8AF1}"/>
              </a:ext>
            </a:extLst>
          </p:cNvPr>
          <p:cNvSpPr txBox="1"/>
          <p:nvPr/>
        </p:nvSpPr>
        <p:spPr>
          <a:xfrm>
            <a:off x="988573" y="1926682"/>
            <a:ext cx="4765152" cy="315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input("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영문 소문자 문자열을 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입력하시오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re = ""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ch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in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ch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in "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AEIOUaeiou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re = re +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ch.swapcase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else: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re = re +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ch</a:t>
            </a:r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print(re)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32" y="4495315"/>
            <a:ext cx="4706740" cy="116574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0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입력 받는다</a:t>
            </a:r>
            <a:endParaRPr lang="en-US" altLang="ko-KR" dirty="0"/>
          </a:p>
          <a:p>
            <a:r>
              <a:rPr lang="ko-KR" altLang="en-US" dirty="0"/>
              <a:t>문자열의 첫 글자는 대문자</a:t>
            </a:r>
            <a:r>
              <a:rPr lang="en-US" altLang="ko-KR" dirty="0"/>
              <a:t>, </a:t>
            </a:r>
            <a:r>
              <a:rPr lang="ko-KR" altLang="en-US" dirty="0"/>
              <a:t>나머지는 소문자로 바꾸어서 저장하고 출력한다</a:t>
            </a:r>
            <a:endParaRPr lang="en-US" altLang="ko-KR" dirty="0"/>
          </a:p>
          <a:p>
            <a:r>
              <a:rPr lang="ko-KR" altLang="en-US" dirty="0"/>
              <a:t>문자열의 첫 글자와 나머지 글자를 나누어 출력한다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3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64021" y="1505119"/>
            <a:ext cx="4929781" cy="315537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1638514"/>
            <a:ext cx="4765152" cy="238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input("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문자열 입력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strChange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str.lower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().capitalize()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length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strChange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변경된 문자열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strChange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첫글자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strChange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[0])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나머지 글자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strChange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[1: length])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A14CCF-2BB3-4C72-9A1A-DC65FC1C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572" y="4409619"/>
            <a:ext cx="4550778" cy="184589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5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입력 받는다</a:t>
            </a:r>
            <a:endParaRPr lang="en-US" altLang="ko-KR" dirty="0"/>
          </a:p>
          <a:p>
            <a:r>
              <a:rPr lang="ko-KR" altLang="en-US" dirty="0"/>
              <a:t>대문자는</a:t>
            </a:r>
            <a:r>
              <a:rPr lang="en-US" altLang="ko-KR" dirty="0"/>
              <a:t> </a:t>
            </a:r>
            <a:r>
              <a:rPr lang="ko-KR" altLang="en-US" dirty="0"/>
              <a:t>소문자로</a:t>
            </a:r>
            <a:r>
              <a:rPr lang="en-US" altLang="ko-KR" dirty="0"/>
              <a:t>, </a:t>
            </a:r>
            <a:r>
              <a:rPr lang="ko-KR" altLang="en-US" dirty="0"/>
              <a:t>소문자는 대문자로 바꾸어서 저장하고 출력한다</a:t>
            </a:r>
            <a:endParaRPr lang="en-US" altLang="ko-KR" dirty="0"/>
          </a:p>
          <a:p>
            <a:r>
              <a:rPr lang="ko-KR" altLang="en-US" dirty="0"/>
              <a:t>바꾼 후에 대문자 개수</a:t>
            </a:r>
            <a:r>
              <a:rPr lang="en-US" altLang="ko-KR" dirty="0"/>
              <a:t>,</a:t>
            </a:r>
            <a:r>
              <a:rPr lang="ko-KR" altLang="en-US" dirty="0"/>
              <a:t> 소문자 개수</a:t>
            </a:r>
            <a:r>
              <a:rPr lang="en-US" altLang="ko-KR" dirty="0"/>
              <a:t>, </a:t>
            </a:r>
            <a:r>
              <a:rPr lang="ko-KR" altLang="en-US" dirty="0"/>
              <a:t>대소 문자가 아닌 문자 개수를 출력한다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3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64021" y="1505119"/>
            <a:ext cx="4929781" cy="481230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5463" y="1571816"/>
            <a:ext cx="4765152" cy="467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str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= input("</a:t>
            </a:r>
            <a:r>
              <a:rPr lang="ko-KR" altLang="en-US" sz="1200" dirty="0">
                <a:latin typeface="+mn-lt"/>
                <a:cs typeface="Times New Roman" panose="02020603050405020304" pitchFamily="18" charset="0"/>
              </a:rPr>
              <a:t>문자열 입력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: ")</a:t>
            </a:r>
          </a:p>
          <a:p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uppercount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= 0</a:t>
            </a:r>
          </a:p>
          <a:p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lowercount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= 0</a:t>
            </a:r>
          </a:p>
          <a:p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etccount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= 0</a:t>
            </a:r>
          </a:p>
          <a:p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swapstr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= </a:t>
            </a:r>
            <a:r>
              <a:rPr lang="en-US" altLang="ko-KR" sz="12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str.swapcase</a:t>
            </a:r>
            <a:r>
              <a:rPr lang="en-US" altLang="ko-KR" sz="12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200" dirty="0">
                <a:latin typeface="+mn-lt"/>
                <a:cs typeface="Times New Roman" panose="02020603050405020304" pitchFamily="18" charset="0"/>
              </a:rPr>
              <a:t>대소문자를 바꾼 결과 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= ",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swapstr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)</a:t>
            </a:r>
          </a:p>
          <a:p>
            <a:endParaRPr lang="en-US" altLang="ko-KR" sz="12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for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ch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in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swapstr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: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   if </a:t>
            </a:r>
            <a:r>
              <a:rPr lang="en-US" altLang="ko-KR" sz="12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ch.isupper</a:t>
            </a:r>
            <a:r>
              <a:rPr lang="en-US" altLang="ko-KR" sz="12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() 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uppercount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+=1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elif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ch.islower</a:t>
            </a:r>
            <a:r>
              <a:rPr lang="en-US" altLang="ko-KR" sz="12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() :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lowercount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+=1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   else :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etccount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 +=1</a:t>
            </a:r>
          </a:p>
          <a:p>
            <a:endParaRPr lang="en-US" altLang="ko-KR" sz="12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200" dirty="0">
                <a:latin typeface="+mn-lt"/>
                <a:cs typeface="Times New Roman" panose="02020603050405020304" pitchFamily="18" charset="0"/>
              </a:rPr>
              <a:t>대문자 </a:t>
            </a:r>
            <a:r>
              <a:rPr lang="ko-KR" altLang="en-US" sz="1200" dirty="0" err="1">
                <a:latin typeface="+mn-lt"/>
                <a:cs typeface="Times New Roman" panose="02020603050405020304" pitchFamily="18" charset="0"/>
              </a:rPr>
              <a:t>갯수는</a:t>
            </a:r>
            <a:r>
              <a:rPr lang="ko-KR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",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uppercount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200" dirty="0">
                <a:latin typeface="+mn-lt"/>
                <a:cs typeface="Times New Roman" panose="02020603050405020304" pitchFamily="18" charset="0"/>
              </a:rPr>
              <a:t>소문자 </a:t>
            </a:r>
            <a:r>
              <a:rPr lang="ko-KR" altLang="en-US" sz="1200" dirty="0" err="1">
                <a:latin typeface="+mn-lt"/>
                <a:cs typeface="Times New Roman" panose="02020603050405020304" pitchFamily="18" charset="0"/>
              </a:rPr>
              <a:t>갯수는</a:t>
            </a:r>
            <a:r>
              <a:rPr lang="ko-KR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",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lowercount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200" dirty="0">
                <a:latin typeface="+mn-lt"/>
                <a:cs typeface="Times New Roman" panose="02020603050405020304" pitchFamily="18" charset="0"/>
              </a:rPr>
              <a:t>대소문자 아닌 문자 </a:t>
            </a:r>
            <a:r>
              <a:rPr lang="ko-KR" altLang="en-US" sz="1200" dirty="0" err="1">
                <a:latin typeface="+mn-lt"/>
                <a:cs typeface="Times New Roman" panose="02020603050405020304" pitchFamily="18" charset="0"/>
              </a:rPr>
              <a:t>갯수는</a:t>
            </a:r>
            <a:r>
              <a:rPr lang="ko-KR" altLang="en-US" sz="12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", </a:t>
            </a:r>
            <a:r>
              <a:rPr lang="en-US" altLang="ko-KR" sz="1200" dirty="0" err="1">
                <a:latin typeface="+mn-lt"/>
                <a:cs typeface="Times New Roman" panose="02020603050405020304" pitchFamily="18" charset="0"/>
              </a:rPr>
              <a:t>etccount</a:t>
            </a:r>
            <a:r>
              <a:rPr lang="en-US" altLang="ko-KR" sz="1200" dirty="0">
                <a:latin typeface="+mn-lt"/>
                <a:cs typeface="Times New Roman" panose="02020603050405020304" pitchFamily="18" charset="0"/>
              </a:rPr>
              <a:t>) </a:t>
            </a:r>
            <a:endParaRPr lang="en-US" altLang="ko-KR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20" y="3685515"/>
            <a:ext cx="4798888" cy="203693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3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이름을 영문으로 입력 받는다</a:t>
            </a:r>
            <a:endParaRPr lang="en-US" altLang="ko-KR" dirty="0"/>
          </a:p>
          <a:p>
            <a:r>
              <a:rPr lang="en-US" altLang="ko-KR" dirty="0"/>
              <a:t>‘k’ </a:t>
            </a:r>
            <a:r>
              <a:rPr lang="ko-KR" altLang="en-US" dirty="0"/>
              <a:t>또는 </a:t>
            </a:r>
            <a:r>
              <a:rPr lang="en-US" altLang="ko-KR" dirty="0"/>
              <a:t>‘</a:t>
            </a:r>
            <a:r>
              <a:rPr lang="en-US" altLang="ko-KR" dirty="0" err="1"/>
              <a:t>ch</a:t>
            </a:r>
            <a:r>
              <a:rPr lang="en-US" altLang="ko-KR" dirty="0"/>
              <a:t>’, ‘park’ </a:t>
            </a:r>
            <a:r>
              <a:rPr lang="ko-KR" altLang="en-US" dirty="0"/>
              <a:t>로 시작하는 이름인지 확인한다</a:t>
            </a:r>
            <a:endParaRPr lang="en-US" altLang="ko-KR" dirty="0"/>
          </a:p>
          <a:p>
            <a:r>
              <a:rPr lang="en-US" altLang="ko-KR" dirty="0"/>
              <a:t>‘young’</a:t>
            </a:r>
            <a:r>
              <a:rPr lang="ko-KR" altLang="en-US" dirty="0"/>
              <a:t>으로 끝나는 이름인지 확인한다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5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8F42544A-610A-3E48-8A59-3B2123AE8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587" y="1933136"/>
            <a:ext cx="5985417" cy="405910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6041B-A9BE-F242-91F7-4453FD9C8AF1}"/>
              </a:ext>
            </a:extLst>
          </p:cNvPr>
          <p:cNvSpPr txBox="1"/>
          <p:nvPr/>
        </p:nvSpPr>
        <p:spPr>
          <a:xfrm>
            <a:off x="1144216" y="2208784"/>
            <a:ext cx="662818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name = input("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이름을 </a:t>
            </a:r>
            <a:r>
              <a:rPr lang="ko-KR" altLang="en-US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입력하시오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= ")</a:t>
            </a:r>
          </a:p>
          <a:p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if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name.startswith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(('k', '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ch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', 'park')):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print(name, ', k,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ch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, park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으로 시작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')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else: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print(name, ', k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로 시작하지 않아요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')</a:t>
            </a:r>
          </a:p>
          <a:p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if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name.endswith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('young'):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print(name, ', young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끝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')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else: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print(name, ', young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끝나지 않아요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')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55" y="3123766"/>
            <a:ext cx="4057697" cy="14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입력 받는다</a:t>
            </a:r>
          </a:p>
          <a:p>
            <a:r>
              <a:rPr lang="ko-KR" altLang="en-US" dirty="0"/>
              <a:t>대문자로 바꿀 문자 또는 문자열을 입력 받는다</a:t>
            </a:r>
          </a:p>
          <a:p>
            <a:r>
              <a:rPr lang="ko-KR" altLang="en-US" dirty="0"/>
              <a:t>입력 받은 문자를 대문자로 바꾼 후 전체 문자열을 출력한다</a:t>
            </a:r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ko-KR" altLang="en-US" dirty="0"/>
              <a:t>입력 문자열 </a:t>
            </a:r>
            <a:r>
              <a:rPr lang="en-US" altLang="ko-KR" dirty="0"/>
              <a:t>“apple”</a:t>
            </a:r>
          </a:p>
          <a:p>
            <a:pPr lvl="1"/>
            <a:r>
              <a:rPr lang="ko-KR" altLang="en-US" dirty="0"/>
              <a:t>바꿀 문자열 </a:t>
            </a:r>
            <a:r>
              <a:rPr lang="en-US" altLang="ko-KR" dirty="0"/>
              <a:t>“le”</a:t>
            </a:r>
          </a:p>
          <a:p>
            <a:pPr lvl="1"/>
            <a:r>
              <a:rPr lang="ko-KR" altLang="en-US" dirty="0" err="1"/>
              <a:t>출력결과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appLE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20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6, </a:t>
            </a:r>
            <a:r>
              <a:rPr lang="ko-KR" altLang="en-US" dirty="0"/>
              <a:t>코드와 결과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2176565"/>
            <a:ext cx="6966714" cy="389469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066" y="2288892"/>
            <a:ext cx="6509672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 = input("</a:t>
            </a:r>
            <a:r>
              <a:rPr lang="ko-KR" altLang="en-US" sz="1600" dirty="0">
                <a:latin typeface="+mn-lt"/>
              </a:rPr>
              <a:t>문자열 입력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Input_find</a:t>
            </a:r>
            <a:r>
              <a:rPr lang="en-US" altLang="ko-KR" sz="1600" dirty="0">
                <a:latin typeface="+mn-lt"/>
              </a:rPr>
              <a:t> = input("</a:t>
            </a:r>
            <a:r>
              <a:rPr lang="ko-KR" altLang="en-US" sz="1600" dirty="0">
                <a:latin typeface="+mn-lt"/>
              </a:rPr>
              <a:t>찾아 바꿀 문자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find_Length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Input_find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Index =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Input_Str.find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Input_find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if Index == -1 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print(" </a:t>
            </a:r>
            <a:r>
              <a:rPr lang="ko-KR" altLang="en-US" sz="1600" dirty="0">
                <a:latin typeface="+mn-lt"/>
              </a:rPr>
              <a:t>바꿀 문자가 없네요</a:t>
            </a:r>
            <a:r>
              <a:rPr lang="en-US" altLang="ko-KR" sz="1600" dirty="0">
                <a:latin typeface="+mn-lt"/>
              </a:rPr>
              <a:t>!")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else: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beforeStr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[0 : Index]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changeStr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[Index : </a:t>
            </a:r>
            <a:r>
              <a:rPr lang="en-US" altLang="ko-KR" sz="1600" dirty="0" err="1">
                <a:latin typeface="+mn-lt"/>
              </a:rPr>
              <a:t>Index+find_Length</a:t>
            </a:r>
            <a:r>
              <a:rPr lang="en-US" altLang="ko-KR" sz="1600" dirty="0">
                <a:latin typeface="+mn-lt"/>
              </a:rPr>
              <a:t>]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.upper()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afterStr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[</a:t>
            </a:r>
            <a:r>
              <a:rPr lang="en-US" altLang="ko-KR" sz="1600" dirty="0" err="1">
                <a:latin typeface="+mn-lt"/>
              </a:rPr>
              <a:t>Index+find_Length</a:t>
            </a:r>
            <a:r>
              <a:rPr lang="en-US" altLang="ko-KR" sz="1600" dirty="0">
                <a:latin typeface="+mn-lt"/>
              </a:rPr>
              <a:t> : ]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result = </a:t>
            </a:r>
            <a:r>
              <a:rPr lang="en-US" altLang="ko-KR" sz="1600" dirty="0" err="1">
                <a:latin typeface="+mn-lt"/>
              </a:rPr>
              <a:t>beforeStr</a:t>
            </a:r>
            <a:r>
              <a:rPr lang="en-US" altLang="ko-KR" sz="1600" dirty="0">
                <a:latin typeface="+mn-lt"/>
              </a:rPr>
              <a:t> + </a:t>
            </a:r>
            <a:r>
              <a:rPr lang="en-US" altLang="ko-KR" sz="1600" dirty="0" err="1">
                <a:latin typeface="+mn-lt"/>
              </a:rPr>
              <a:t>changeStr</a:t>
            </a:r>
            <a:r>
              <a:rPr lang="en-US" altLang="ko-KR" sz="1600" dirty="0">
                <a:latin typeface="+mn-lt"/>
              </a:rPr>
              <a:t> + </a:t>
            </a:r>
            <a:r>
              <a:rPr lang="en-US" altLang="ko-KR" sz="1600" dirty="0" err="1">
                <a:latin typeface="+mn-lt"/>
              </a:rPr>
              <a:t>afterStr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print(result)</a:t>
            </a: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21" y="1690689"/>
            <a:ext cx="3062411" cy="281830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3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startswith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endswith</a:t>
            </a:r>
            <a:r>
              <a:rPr lang="en-US" altLang="ko-KR" dirty="0"/>
              <a:t>() </a:t>
            </a:r>
          </a:p>
          <a:p>
            <a:r>
              <a:rPr lang="ko-KR" altLang="en-US" dirty="0"/>
              <a:t>문자열 관련 연습문제 풀기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startswith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endswith</a:t>
            </a:r>
            <a:r>
              <a:rPr lang="en-US" altLang="ko-KR" dirty="0"/>
              <a:t>() </a:t>
            </a:r>
            <a:r>
              <a:rPr lang="ko-KR" altLang="en-US" dirty="0"/>
              <a:t>연습하기</a:t>
            </a:r>
            <a:endParaRPr lang="en-US" altLang="ko-KR" dirty="0"/>
          </a:p>
          <a:p>
            <a:r>
              <a:rPr lang="ko-KR" altLang="en-US" dirty="0"/>
              <a:t>문자열 </a:t>
            </a:r>
            <a:r>
              <a:rPr lang="ko-KR" altLang="en-US" dirty="0" err="1"/>
              <a:t>메소드</a:t>
            </a:r>
            <a:r>
              <a:rPr lang="ko-KR" altLang="en-US" dirty="0"/>
              <a:t> 사용하는 연습문제 풀어보기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79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문자열에서 특정한 문자를 찾을 때 사용하는 </a:t>
            </a:r>
            <a:r>
              <a:rPr lang="ko-KR" altLang="en-US" dirty="0" err="1"/>
              <a:t>메소드는</a:t>
            </a:r>
            <a:r>
              <a:rPr lang="ko-KR" altLang="en-US" dirty="0"/>
              <a:t> 무엇인지 사용방법을 설명하시오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startswith</a:t>
            </a:r>
            <a:r>
              <a:rPr lang="en-US" altLang="ko-KR" dirty="0"/>
              <a:t>() </a:t>
            </a:r>
            <a:r>
              <a:rPr lang="ko-KR" altLang="en-US" dirty="0"/>
              <a:t>어떤 기능을 하는 </a:t>
            </a:r>
            <a:r>
              <a:rPr lang="en-US" altLang="ko-KR" dirty="0"/>
              <a:t>method</a:t>
            </a:r>
            <a:r>
              <a:rPr lang="ko-KR" altLang="en-US"/>
              <a:t>인지 설명하시오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08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_01_04 </a:t>
            </a:r>
            <a:r>
              <a:rPr lang="ko-KR" altLang="en-US" dirty="0"/>
              <a:t>문자열 연습문제 풀기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4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startswith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23417" y="1884075"/>
            <a:ext cx="5323936" cy="295014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809" y="2083953"/>
            <a:ext cx="47651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s='python methods,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('p'))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py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('python'))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('y'))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85" y="2776861"/>
            <a:ext cx="2378720" cy="208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1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endswith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23417" y="1884075"/>
            <a:ext cx="5323936" cy="295014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2809" y="2083953"/>
            <a:ext cx="47651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s='python methods,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('h'))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('with'))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('s,'))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85" y="2776861"/>
            <a:ext cx="2378720" cy="208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6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97590" y="1533880"/>
            <a:ext cx="5639013" cy="439026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931" y="1694847"/>
            <a:ext cx="622862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=['apple', 'banana', 'orange', 'strawberry', 'lime']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for f in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('a'):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print(f, ', a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시작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('a'):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print(f, ', a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끝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('e'):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print(f, ', e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시작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('e'):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print(f, ', e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끝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('or'):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print(f, ', or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시작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('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rry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print(f, ',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rry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끝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8" y="2739855"/>
            <a:ext cx="4153810" cy="26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3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97590" y="1533880"/>
            <a:ext cx="5639013" cy="439026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931" y="1694847"/>
            <a:ext cx="6228621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=['apple', 'banana', 'orange', 'strawberry', 'lime']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for f in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f.startswith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(('a‘, ‘e’, ‘or’)):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print(f, ', a, e, or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시작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if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f.endswith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(('a‘, ‘e’, ‘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rry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’)):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print(f, ', a, e,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rry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끝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07" y="3596857"/>
            <a:ext cx="4558391" cy="257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영문으로 구성된 문자열을 입력 받는다</a:t>
            </a:r>
            <a:endParaRPr lang="en-US" altLang="ko-KR" dirty="0"/>
          </a:p>
          <a:p>
            <a:r>
              <a:rPr lang="ko-KR" altLang="en-US" dirty="0"/>
              <a:t>문자열 전체 개수와</a:t>
            </a:r>
            <a:r>
              <a:rPr lang="en-US" altLang="ko-KR" dirty="0"/>
              <a:t>, </a:t>
            </a:r>
            <a:r>
              <a:rPr lang="ko-KR" altLang="en-US" dirty="0"/>
              <a:t>소문자가 모두 몇 개인지 그 값을 출력한다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7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71004" y="1519750"/>
            <a:ext cx="5323936" cy="295014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1175" y="1666255"/>
            <a:ext cx="4765152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input(“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영문 문자열 입력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count = 0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ch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in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if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ch.islower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()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count +=1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전체 문자 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갯수는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소문자 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갯수는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", count)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3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영문 소문자로 구성된 문자열을 입력 받는다</a:t>
            </a:r>
            <a:endParaRPr lang="en-US" altLang="ko-KR" dirty="0"/>
          </a:p>
          <a:p>
            <a:r>
              <a:rPr lang="ko-KR" altLang="en-US" dirty="0"/>
              <a:t>모음은 모두 대문자로 바꾼다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01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6267</TotalTime>
  <Words>978</Words>
  <Application>Microsoft Office PowerPoint</Application>
  <PresentationFormat>화면 슬라이드 쇼(4:3)</PresentationFormat>
  <Paragraphs>192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함초롬바탕</vt:lpstr>
      <vt:lpstr>Arial</vt:lpstr>
      <vt:lpstr>Century Gothic</vt:lpstr>
      <vt:lpstr>Times New Roman</vt:lpstr>
      <vt:lpstr>Wingdings 3</vt:lpstr>
      <vt:lpstr>이온</vt:lpstr>
      <vt:lpstr>문자열 연습문제 풀기 7주차_01_04</vt:lpstr>
      <vt:lpstr>학습목표</vt:lpstr>
      <vt:lpstr>.startswith()</vt:lpstr>
      <vt:lpstr>.endswith()</vt:lpstr>
      <vt:lpstr>예제 1 </vt:lpstr>
      <vt:lpstr>예제 2 </vt:lpstr>
      <vt:lpstr>연습문제 1</vt:lpstr>
      <vt:lpstr>연습문제 1, 코드와 결과</vt:lpstr>
      <vt:lpstr>연습문제 2</vt:lpstr>
      <vt:lpstr>연습문제 2, 코드와 결과</vt:lpstr>
      <vt:lpstr>연습문제 3</vt:lpstr>
      <vt:lpstr>연습문제 3, 코드와 결과</vt:lpstr>
      <vt:lpstr>연습문제 4</vt:lpstr>
      <vt:lpstr>연습문제 4, 코드와 결과</vt:lpstr>
      <vt:lpstr>연습문제 5</vt:lpstr>
      <vt:lpstr>연습문제 5, 코드와 결과</vt:lpstr>
      <vt:lpstr>연습문제 6</vt:lpstr>
      <vt:lpstr>연습문제 6, 코드와 결과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Kyungmi Kim</cp:lastModifiedBy>
  <cp:revision>501</cp:revision>
  <dcterms:created xsi:type="dcterms:W3CDTF">2015-11-07T02:06:58Z</dcterms:created>
  <dcterms:modified xsi:type="dcterms:W3CDTF">2023-11-15T00:10:37Z</dcterms:modified>
</cp:coreProperties>
</file>