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861" r:id="rId2"/>
    <p:sldId id="862" r:id="rId3"/>
    <p:sldId id="863" r:id="rId4"/>
    <p:sldId id="864" r:id="rId5"/>
    <p:sldId id="865" r:id="rId6"/>
    <p:sldId id="866" r:id="rId7"/>
    <p:sldId id="867" r:id="rId8"/>
    <p:sldId id="868" r:id="rId9"/>
    <p:sldId id="869" r:id="rId10"/>
    <p:sldId id="870" r:id="rId11"/>
    <p:sldId id="871" r:id="rId12"/>
    <p:sldId id="872" r:id="rId13"/>
    <p:sldId id="873" r:id="rId14"/>
    <p:sldId id="874" r:id="rId15"/>
    <p:sldId id="879" r:id="rId16"/>
    <p:sldId id="880" r:id="rId17"/>
    <p:sldId id="881" r:id="rId18"/>
    <p:sldId id="882" r:id="rId19"/>
    <p:sldId id="883" r:id="rId20"/>
    <p:sldId id="884" r:id="rId21"/>
    <p:sldId id="88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38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65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07C-7E6D-4AD0-9BCD-1C3C159B79CC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1467-5CF1-4C76-A990-3358ABBE58D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8488-4420-4F55-9F15-9E36C7D186E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D8E-1826-4979-90F3-8FEB70EB832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CD7D-803A-41E0-9515-34FDBB379E3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089B-E794-44DE-80E5-1283F9559F2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6863-8561-4A89-94C0-F41707BDB3A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52E3-475B-42B4-8B4B-2873BAE2E2F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797A-D4E0-42D3-AC25-E7CFC51ADDD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8386-6CAD-485D-B01C-B8CA0C137DD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5BCC-87E7-4A56-8C84-4C6F905833A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A667-4D0E-48A3-9469-C41BAB6B52D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8879-EDCC-4819-BCCF-0239325DEF3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3A9-D0AC-4B76-9E7F-45F7B81F2D4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7D67-CCFC-4856-85AF-08B052F4B5D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6EC-AD8A-4806-A3B4-89B17D9D9F8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A77B-7F96-4589-9FB4-2F661C5F78F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0ADE47-E9B4-4354-8809-A3CACBF738F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list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methods</a:t>
            </a:r>
            <a:r>
              <a:rPr lang="ko-KR" altLang="en-US" sz="4400" b="1" dirty="0">
                <a:solidFill>
                  <a:schemeClr val="bg1"/>
                </a:solidFill>
              </a:rPr>
              <a:t>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78267" y="476165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.sort()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68917" y="1743660"/>
            <a:ext cx="7189258" cy="404754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8321" y="1954981"/>
            <a:ext cx="499652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#method sort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t = ['d', 'c', 'e', 'b', 'a']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t.sort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['a', 'b', 'c', 'd', 'e']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s= </a:t>
            </a:r>
            <a:r>
              <a:rPr lang="en-US" altLang="ko-KR" sz="1600" dirty="0">
                <a:latin typeface="+mn-lt"/>
              </a:rPr>
              <a:t>[‘h', ‘e', ‘l’, ‘l’, ‘o’] </a:t>
            </a:r>
            <a:endParaRPr lang="fr-FR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s.sort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s</a:t>
            </a:r>
          </a:p>
          <a:p>
            <a:r>
              <a:rPr lang="en-US" altLang="ko-KR" sz="1600" dirty="0">
                <a:latin typeface="+mn-lt"/>
              </a:rPr>
              <a:t>[’e’, ‘h’ ,’l’ ,’l’, ‘o’]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7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.sort()</a:t>
            </a:r>
            <a:r>
              <a:rPr lang="ko-KR" altLang="en-US" dirty="0"/>
              <a:t>와 </a:t>
            </a:r>
            <a:r>
              <a:rPr lang="en-US" altLang="ko-KR" dirty="0"/>
              <a:t>sorted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.sort()</a:t>
            </a:r>
            <a:r>
              <a:rPr lang="en-US" altLang="ko-Kore-KR" dirty="0"/>
              <a:t> </a:t>
            </a:r>
          </a:p>
          <a:p>
            <a:pPr lvl="1"/>
            <a:r>
              <a:rPr lang="en" altLang="ko-Kore-KR" b="0" dirty="0"/>
              <a:t>list</a:t>
            </a:r>
            <a:r>
              <a:rPr lang="ko-KR" altLang="en-US" b="0" dirty="0" err="1"/>
              <a:t>를</a:t>
            </a:r>
            <a:r>
              <a:rPr lang="ko-KR" altLang="en-US" b="0" dirty="0"/>
              <a:t> 그 자리에서 정렬</a:t>
            </a:r>
            <a:r>
              <a:rPr lang="en-US" altLang="ko-KR" b="0" dirty="0"/>
              <a:t>, </a:t>
            </a:r>
            <a:r>
              <a:rPr lang="ko-KR" altLang="en-US" b="0" dirty="0"/>
              <a:t> 인덱스를 변경하고 </a:t>
            </a:r>
            <a:r>
              <a:rPr lang="en" altLang="ko-Kore-KR" b="0" dirty="0"/>
              <a:t>None</a:t>
            </a:r>
            <a:r>
              <a:rPr lang="ko-KR" altLang="en-US" b="0" dirty="0"/>
              <a:t>을 반환</a:t>
            </a:r>
            <a:endParaRPr lang="en-US" altLang="ko-KR" b="0" dirty="0"/>
          </a:p>
          <a:p>
            <a:endParaRPr lang="en" altLang="ko-Kore-KR" b="0" dirty="0"/>
          </a:p>
          <a:p>
            <a:r>
              <a:rPr lang="en" altLang="ko-Kore-KR" dirty="0"/>
              <a:t>sorted </a:t>
            </a:r>
          </a:p>
          <a:p>
            <a:pPr lvl="1"/>
            <a:r>
              <a:rPr lang="ko-KR" altLang="en-US" b="0" dirty="0"/>
              <a:t>새로운 정렬된 목록을 반환하며</a:t>
            </a:r>
            <a:r>
              <a:rPr lang="en-US" altLang="ko-KR" b="0" dirty="0"/>
              <a:t>, </a:t>
            </a:r>
            <a:r>
              <a:rPr lang="ko-KR" altLang="en-US" b="0" dirty="0"/>
              <a:t>원래 목록은 영향을 받지 않음</a:t>
            </a:r>
            <a:endParaRPr lang="en-US" altLang="ko-KR" b="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8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.sort()</a:t>
            </a:r>
            <a:r>
              <a:rPr lang="ko-KR" altLang="en-US" dirty="0"/>
              <a:t>와 </a:t>
            </a:r>
            <a:r>
              <a:rPr lang="en-US" altLang="ko-KR" dirty="0"/>
              <a:t>sorted </a:t>
            </a:r>
            <a:r>
              <a:rPr lang="ko-KR" altLang="en-US" dirty="0"/>
              <a:t>차이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2A1025E-BDC4-D448-9EC3-5A2F7FCBD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1821651"/>
            <a:ext cx="4165772" cy="440615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77106-B362-5F44-A620-5BB064F6B8DE}"/>
              </a:ext>
            </a:extLst>
          </p:cNvPr>
          <p:cNvSpPr txBox="1"/>
          <p:nvPr/>
        </p:nvSpPr>
        <p:spPr>
          <a:xfrm>
            <a:off x="1006663" y="2064640"/>
            <a:ext cx="4626199" cy="392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a = [5, 2, 3, 1, 4]</a:t>
            </a:r>
          </a:p>
          <a:p>
            <a:r>
              <a:rPr lang="en-US" altLang="ko-KR" sz="1600" dirty="0">
                <a:latin typeface="+mn-lt"/>
              </a:rPr>
              <a:t>&gt;&gt;&gt; b = [5, 2, 3, 1, 4]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a.sort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None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print(a)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[1, 2, 3, 4, 5]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print(sorted(b))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[1, 2, 3, 4, 5]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print(b)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[5, 2, 3, 1, 4]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1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.sort()</a:t>
            </a:r>
            <a:r>
              <a:rPr lang="ko-KR" altLang="en-US" smtClean="0"/>
              <a:t> 오름차순</a:t>
            </a:r>
            <a:r>
              <a:rPr lang="en-US" altLang="ko-KR" smtClean="0"/>
              <a:t>,</a:t>
            </a:r>
            <a:r>
              <a:rPr lang="ko-KR" altLang="en-US" smtClean="0"/>
              <a:t> 내림차순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smtClean="0"/>
              <a:t>.sort()</a:t>
            </a:r>
            <a:r>
              <a:rPr lang="en-US" altLang="ko-Kore-KR" smtClean="0"/>
              <a:t> :</a:t>
            </a:r>
            <a:r>
              <a:rPr lang="ko-KR" altLang="en-US" smtClean="0"/>
              <a:t> 기본값이 오름차순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reverse</a:t>
            </a:r>
            <a:r>
              <a:rPr lang="ko-KR" altLang="en-US" smtClean="0"/>
              <a:t>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reverse</a:t>
            </a:r>
            <a:r>
              <a:rPr lang="ko-KR" altLang="en-US" smtClean="0"/>
              <a:t> 값을 </a:t>
            </a:r>
            <a:r>
              <a:rPr lang="en-US" altLang="ko-KR" smtClean="0"/>
              <a:t>True</a:t>
            </a:r>
            <a:r>
              <a:rPr lang="ko-KR" altLang="en-US" smtClean="0"/>
              <a:t>로 할 경우</a:t>
            </a:r>
            <a:r>
              <a:rPr lang="en-US" altLang="ko-KR" smtClean="0"/>
              <a:t>,</a:t>
            </a:r>
            <a:r>
              <a:rPr lang="ko-KR" altLang="en-US" smtClean="0"/>
              <a:t> 내림차순 정렬</a:t>
            </a:r>
            <a:endParaRPr lang="en-US" altLang="ko-KR" smtClean="0"/>
          </a:p>
          <a:p>
            <a:pPr lvl="1"/>
            <a:r>
              <a:rPr lang="en-US" altLang="ko-KR" smtClean="0"/>
              <a:t>sort() </a:t>
            </a:r>
            <a:r>
              <a:rPr lang="ko-KR" altLang="en-US" smtClean="0"/>
              <a:t>메소드에 옵션으로 추가 가능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0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.sort()</a:t>
            </a:r>
            <a:r>
              <a:rPr lang="ko-KR" altLang="en-US" dirty="0"/>
              <a:t> 오름차순</a:t>
            </a:r>
            <a:r>
              <a:rPr lang="en-US" altLang="ko-KR" dirty="0"/>
              <a:t>,</a:t>
            </a:r>
            <a:r>
              <a:rPr lang="ko-KR" altLang="en-US" dirty="0"/>
              <a:t> 내림차순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2490C20-AF91-5A4B-949D-72CF6493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75" y="1804086"/>
            <a:ext cx="6151791" cy="444843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FACA6-F464-D943-9F76-54EFC9C5F7E8}"/>
              </a:ext>
            </a:extLst>
          </p:cNvPr>
          <p:cNvSpPr txBox="1"/>
          <p:nvPr/>
        </p:nvSpPr>
        <p:spPr>
          <a:xfrm>
            <a:off x="1034115" y="2107342"/>
            <a:ext cx="643180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fruits=['</a:t>
            </a:r>
            <a:r>
              <a:rPr lang="en-US" altLang="ko-KR" sz="1600" dirty="0" err="1">
                <a:latin typeface="+mn-lt"/>
              </a:rPr>
              <a:t>apple','banana','lemon','grape','melon</a:t>
            </a:r>
            <a:r>
              <a:rPr lang="en-US" altLang="ko-KR" sz="1600" dirty="0">
                <a:latin typeface="+mn-lt"/>
              </a:rPr>
              <a:t>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newFruits</a:t>
            </a:r>
            <a:r>
              <a:rPr lang="en-US" altLang="ko-KR" sz="1600" dirty="0">
                <a:latin typeface="+mn-lt"/>
              </a:rPr>
              <a:t> = sorted(fruits,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reverse=True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newFruits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['melon', 'lemon', 'grape', 'banana', 'apple']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print(fruits)</a:t>
            </a:r>
          </a:p>
          <a:p>
            <a:r>
              <a:rPr lang="en-US" altLang="ko-KR" sz="1600" dirty="0">
                <a:latin typeface="+mn-lt"/>
              </a:rPr>
              <a:t>['apple', 'banana', 'lemon', 'grape', 'melon']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fruits.sort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(reverse=True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print(fruits)</a:t>
            </a:r>
          </a:p>
          <a:p>
            <a:r>
              <a:rPr lang="en-US" altLang="ko-KR" sz="1600" dirty="0">
                <a:latin typeface="+mn-lt"/>
              </a:rPr>
              <a:t>['melon', 'lemon', 'grape', 'banana', 'apple']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6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.pop()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85850" y="1993900"/>
            <a:ext cx="7190317" cy="312768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1216" y="2146112"/>
            <a:ext cx="669432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#method pop(index)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fr-FR" altLang="ko-KR" sz="1600" dirty="0">
                <a:latin typeface="+mn-lt"/>
              </a:rPr>
              <a:t>t = ['a', 'b', 'c', 'd', 'e']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x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t.pop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(0) +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t.pop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(1)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[‘b', ‘d‘, ‘e</a:t>
            </a:r>
            <a:r>
              <a:rPr lang="en-US" altLang="ko-KR" sz="1600" dirty="0" smtClean="0">
                <a:latin typeface="+mn-lt"/>
              </a:rPr>
              <a:t>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t. append('a')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smtClean="0">
                <a:latin typeface="+mn-lt"/>
              </a:rPr>
              <a:t>[‘b’, </a:t>
            </a:r>
            <a:r>
              <a:rPr lang="en-US" altLang="ko-KR" sz="1600" dirty="0">
                <a:latin typeface="+mn-lt"/>
              </a:rPr>
              <a:t>‘d’, ‘e’, ‘a’]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8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.pop()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85850" y="1993900"/>
            <a:ext cx="7190317" cy="312768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1216" y="2146112"/>
            <a:ext cx="669432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#method pop(index)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fr-FR" altLang="ko-KR" sz="1600" dirty="0">
                <a:latin typeface="+mn-lt"/>
              </a:rPr>
              <a:t>s = </a:t>
            </a:r>
            <a:r>
              <a:rPr lang="en-US" altLang="ko-KR" sz="1600" dirty="0">
                <a:latin typeface="+mn-lt"/>
              </a:rPr>
              <a:t>[‘h’, ‘a’, ‘n’, ‘d’, ‘o’, ‘n’, ‘g’]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x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s.pop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(2) +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s.pop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(4)</a:t>
            </a:r>
          </a:p>
          <a:p>
            <a:r>
              <a:rPr lang="en-US" altLang="ko-KR" sz="1600" dirty="0">
                <a:latin typeface="+mn-lt"/>
              </a:rPr>
              <a:t>&gt;&gt;&gt; s</a:t>
            </a:r>
          </a:p>
          <a:p>
            <a:r>
              <a:rPr lang="en-US" altLang="ko-KR" sz="1600" dirty="0">
                <a:latin typeface="+mn-lt"/>
              </a:rPr>
              <a:t>[‘h’, ‘a’, ‘d’, </a:t>
            </a:r>
            <a:r>
              <a:rPr lang="en-US" altLang="ko-KR" sz="1600" dirty="0" smtClean="0">
                <a:latin typeface="+mn-lt"/>
              </a:rPr>
              <a:t>‘o’, </a:t>
            </a:r>
            <a:r>
              <a:rPr lang="en-US" altLang="ko-KR" sz="1600" dirty="0">
                <a:latin typeface="+mn-lt"/>
              </a:rPr>
              <a:t>‘g’] </a:t>
            </a:r>
            <a:endParaRPr lang="en-US" altLang="ko-KR" sz="1600" dirty="0" smtClean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s. insert(0, ‘~')</a:t>
            </a:r>
          </a:p>
          <a:p>
            <a:r>
              <a:rPr lang="en-US" altLang="ko-KR" sz="1600" dirty="0">
                <a:latin typeface="+mn-lt"/>
              </a:rPr>
              <a:t>&gt;&gt;&gt; s</a:t>
            </a:r>
          </a:p>
          <a:p>
            <a:r>
              <a:rPr lang="en-US" altLang="ko-KR" sz="1600" dirty="0">
                <a:latin typeface="+mn-lt"/>
              </a:rPr>
              <a:t>[‘~’, ‘h’, ‘a’, ‘d’, </a:t>
            </a:r>
            <a:r>
              <a:rPr lang="en-US" altLang="ko-KR" sz="1600" dirty="0" smtClean="0">
                <a:latin typeface="+mn-lt"/>
              </a:rPr>
              <a:t>‘o’, </a:t>
            </a:r>
            <a:r>
              <a:rPr lang="en-US" altLang="ko-KR" sz="1600" dirty="0">
                <a:latin typeface="+mn-lt"/>
              </a:rPr>
              <a:t>‘g’]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0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.remove()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279540" y="1867875"/>
            <a:ext cx="6831206" cy="304204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9267" y="2103967"/>
            <a:ext cx="690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remove(value)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 = ['a', 'b', 'c']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t.remove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('b')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['a', 'c']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5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.remove()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279540" y="1867875"/>
            <a:ext cx="6831206" cy="304204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9267" y="2103967"/>
            <a:ext cx="690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remove(value)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 =</a:t>
            </a:r>
            <a:r>
              <a:rPr lang="fr-FR" altLang="ko-KR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[‘h’, ‘a’, ‘n’, ‘d’, ‘o’, ‘n’, ‘g’]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s.remove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(‘n')</a:t>
            </a:r>
          </a:p>
          <a:p>
            <a:r>
              <a:rPr lang="en-US" altLang="ko-KR" sz="1600" dirty="0">
                <a:latin typeface="+mn-lt"/>
              </a:rPr>
              <a:t>&gt;&gt;&gt; s</a:t>
            </a:r>
          </a:p>
          <a:p>
            <a:r>
              <a:rPr lang="en-US" altLang="ko-KR" sz="1600" dirty="0">
                <a:latin typeface="+mn-lt"/>
              </a:rPr>
              <a:t>[‘h’, ‘a’, ‘d’, ‘o’, ‘n’, ‘‘g’]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0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9953"/>
              </p:ext>
            </p:extLst>
          </p:nvPr>
        </p:nvGraphicFramePr>
        <p:xfrm>
          <a:off x="704850" y="1766356"/>
          <a:ext cx="7886700" cy="43513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.append()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리스트 내에 새로운 아이템 한 개를 추가하여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마지막에 위치한다</a:t>
                      </a:r>
                      <a:endParaRPr lang="en-US" altLang="ko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.insert()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</a:t>
                      </a:r>
                      <a:r>
                        <a:rPr lang="en-US" altLang="ko-KR" sz="1400" kern="1200" dirty="0"/>
                        <a:t>index </a:t>
                      </a:r>
                      <a:r>
                        <a:rPr lang="ko-KR" altLang="en-US" sz="1400" kern="1200" dirty="0"/>
                        <a:t>번호와 아이템 내용을 추가한다</a:t>
                      </a:r>
                      <a:endParaRPr lang="en-US" altLang="ko-KR" sz="1400" kern="1200" dirty="0"/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.extend()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다른 이름의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ko-KR" altLang="en-US" sz="1400" kern="1200" dirty="0"/>
                        <a:t>리스트</a:t>
                      </a:r>
                      <a:r>
                        <a:rPr lang="en-US" altLang="ko-KR" sz="1400" kern="1200" dirty="0"/>
                        <a:t>,</a:t>
                      </a:r>
                      <a:r>
                        <a:rPr lang="ko-KR" altLang="en-US" sz="1400" kern="1200" dirty="0"/>
                        <a:t> 아이템 모두를 추가한다</a:t>
                      </a:r>
                      <a:endParaRPr lang="en-US" altLang="ko-KR" sz="1400" kern="1200" dirty="0"/>
                    </a:p>
                    <a:p>
                      <a:pPr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.sort()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리스트의 아이템들을 순서대로 정열 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순서는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ascii</a:t>
                      </a:r>
                      <a:r>
                        <a:rPr lang="en-US" altLang="ko-KR" sz="1400" kern="1200" dirty="0"/>
                        <a:t> code </a:t>
                      </a:r>
                      <a:r>
                        <a:rPr lang="ko-KR" altLang="en-US" sz="1400" kern="1200" dirty="0"/>
                        <a:t>순이다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44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.pop()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/>
                        <a:t>리스트 내에 존재하는 아이템의</a:t>
                      </a:r>
                      <a:r>
                        <a:rPr lang="en-US" altLang="ko-KR" sz="1400" kern="1200" dirty="0"/>
                        <a:t> index </a:t>
                      </a:r>
                      <a:r>
                        <a:rPr lang="ko-KR" altLang="en-US" sz="1400" kern="1200" dirty="0"/>
                        <a:t>번호를 입력 받아 삭제한다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.remove()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존재하는 아이템을 삭제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동일한 아이템 있으면 처음 아이템만 삭제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9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리스트에서 다양한 </a:t>
            </a:r>
            <a:r>
              <a:rPr lang="ko-KR" altLang="en-US" dirty="0" err="1"/>
              <a:t>메소드</a:t>
            </a:r>
            <a:r>
              <a:rPr lang="ko-KR" altLang="en-US" dirty="0"/>
              <a:t>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82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리스트 </a:t>
            </a:r>
            <a:r>
              <a:rPr lang="ko-KR" altLang="en-US" dirty="0" err="1"/>
              <a:t>메소드</a:t>
            </a:r>
            <a:r>
              <a:rPr lang="ko-KR" altLang="en-US" dirty="0"/>
              <a:t>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.pop()</a:t>
            </a:r>
          </a:p>
          <a:p>
            <a:pPr lvl="1"/>
            <a:r>
              <a:rPr lang="en-US" altLang="ko-KR" dirty="0"/>
              <a:t>.append()</a:t>
            </a:r>
          </a:p>
          <a:p>
            <a:pPr lvl="1"/>
            <a:r>
              <a:rPr lang="en-US" altLang="ko-KR"/>
              <a:t>.insert()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16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_02_02</a:t>
            </a:r>
            <a:r>
              <a:rPr lang="ko-KR" altLang="en-US" dirty="0"/>
              <a:t> </a:t>
            </a:r>
            <a:r>
              <a:rPr lang="en" altLang="ko-KR" dirty="0"/>
              <a:t>list methods </a:t>
            </a:r>
            <a:r>
              <a:rPr lang="ko-KR" altLang="en-US"/>
              <a:t>이해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Methods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56929"/>
              </p:ext>
            </p:extLst>
          </p:nvPr>
        </p:nvGraphicFramePr>
        <p:xfrm>
          <a:off x="704850" y="1766356"/>
          <a:ext cx="7886700" cy="43513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.append()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리스트 내에 새로운 아이템 한 개를 추가하여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마지막에 위치한다</a:t>
                      </a:r>
                      <a:endParaRPr lang="en-US" altLang="ko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.insert()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</a:t>
                      </a:r>
                      <a:r>
                        <a:rPr lang="en-US" altLang="ko-KR" sz="1400" kern="1200" dirty="0"/>
                        <a:t>index </a:t>
                      </a:r>
                      <a:r>
                        <a:rPr lang="ko-KR" altLang="en-US" sz="1400" kern="1200" dirty="0"/>
                        <a:t>번호와 아이템 내용을 추가한다</a:t>
                      </a:r>
                      <a:endParaRPr lang="en-US" altLang="ko-KR" sz="1400" kern="1200" dirty="0"/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.extend()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다른 이름의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ko-KR" altLang="en-US" sz="1400" kern="1200" dirty="0"/>
                        <a:t>리스트</a:t>
                      </a:r>
                      <a:r>
                        <a:rPr lang="en-US" altLang="ko-KR" sz="1400" kern="1200" dirty="0"/>
                        <a:t>,</a:t>
                      </a:r>
                      <a:r>
                        <a:rPr lang="ko-KR" altLang="en-US" sz="1400" kern="1200" dirty="0"/>
                        <a:t> 아이템 모두를 추가한다</a:t>
                      </a:r>
                      <a:endParaRPr lang="en-US" altLang="ko-KR" sz="1400" kern="1200" dirty="0"/>
                    </a:p>
                    <a:p>
                      <a:pPr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.sort()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리스트의 아이템들을 순서대로 정열 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순서는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ascii</a:t>
                      </a:r>
                      <a:r>
                        <a:rPr lang="en-US" altLang="ko-KR" sz="1400" kern="1200" dirty="0"/>
                        <a:t> code </a:t>
                      </a:r>
                      <a:r>
                        <a:rPr lang="ko-KR" altLang="en-US" sz="1400" kern="1200" dirty="0"/>
                        <a:t>순이다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44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.pop()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/>
                        <a:t>리스트 내에 존재하는 아이템의</a:t>
                      </a:r>
                      <a:r>
                        <a:rPr lang="en-US" altLang="ko-KR" sz="1400" kern="1200" dirty="0"/>
                        <a:t> index </a:t>
                      </a:r>
                      <a:r>
                        <a:rPr lang="ko-KR" altLang="en-US" sz="1400" kern="1200" dirty="0"/>
                        <a:t>번호를 입력 받아 삭제한다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.remove()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존재하는 아이템을 삭제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동일한 아이템 있으면 처음 아이템만 삭제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0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.append()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32255" y="1649497"/>
            <a:ext cx="4784774" cy="354550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6085" y="1765823"/>
            <a:ext cx="6613364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append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t1 = ['x', 'y', 'z']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t1.append('a')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[‘x', ‘y', ‘z', ‘a</a:t>
            </a:r>
            <a:r>
              <a:rPr lang="en-US" altLang="ko-KR" sz="1600" dirty="0" smtClean="0">
                <a:latin typeface="+mn-lt"/>
              </a:rPr>
              <a:t>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t1.append('e')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[‘x', ‘y', ‘z', ‘a‘, ‘e’]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8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.append()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02594" y="1690689"/>
            <a:ext cx="5146514" cy="381580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6085" y="1765823"/>
            <a:ext cx="6613364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append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s1 = [‘h', ‘e', ‘l’, ‘l’, ‘o’]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s1.append(‘!')</a:t>
            </a: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[‘h', ‘e', ‘l’, ‘l’, ‘o’, </a:t>
            </a:r>
            <a:r>
              <a:rPr lang="en-US" altLang="ko-KR" sz="1600" dirty="0" smtClean="0">
                <a:latin typeface="+mn-lt"/>
              </a:rPr>
              <a:t>‘!’]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s1.append(‘~')</a:t>
            </a: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[‘h', ‘e', ‘l’, ‘l’, ‘o’, ‘!’, ‘~’] 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.insert()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869393" y="1554252"/>
            <a:ext cx="4506475" cy="410297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1085" y="1819629"/>
            <a:ext cx="640738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insert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t1 = ['x', 'y', 'z']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['x', 'y', 'z’] </a:t>
            </a:r>
            <a:endParaRPr lang="en-US" altLang="ko-KR" sz="1600" dirty="0" smtClean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t1.insert(1, ‘a’)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[‘x’, ‘a’, ‘y', ‘z</a:t>
            </a:r>
            <a:r>
              <a:rPr lang="en-US" altLang="ko-KR" sz="1600" dirty="0" smtClean="0">
                <a:latin typeface="+mn-lt"/>
              </a:rPr>
              <a:t>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t1.insert(1, ‘e’)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[‘x’, ‘e’, ‘a’, ‘y', ‘z']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3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.insert()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128473" y="1704978"/>
            <a:ext cx="6982594" cy="349222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1085" y="1819629"/>
            <a:ext cx="640738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insert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s1 = [‘h', ‘e', ‘l’, ‘l’, ‘o’]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s1.insert(0, ‘&gt;')</a:t>
            </a: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[‘&gt;’, ‘h', ‘e', ‘l’, ‘l’, ‘o’, ‘!’] </a:t>
            </a:r>
            <a:endParaRPr lang="en-US" altLang="ko-KR" sz="1600" dirty="0" smtClean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 insert(3, </a:t>
            </a:r>
            <a:r>
              <a:rPr lang="en-US" altLang="ko-KR" sz="1600" dirty="0" smtClean="0">
                <a:solidFill>
                  <a:srgbClr val="FF6600"/>
                </a:solidFill>
                <a:latin typeface="+mn-lt"/>
              </a:rPr>
              <a:t>‘!')</a:t>
            </a:r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[‘&gt;’, ‘h', ‘e’, ‘L’, ‘l’, ‘l’, ‘o’, ‘!’] 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4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.extend()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20233" y="1668325"/>
            <a:ext cx="7052734" cy="356671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3130" y="1874699"/>
            <a:ext cx="64717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extend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t1 = ['x', 'y', 'z']</a:t>
            </a:r>
          </a:p>
          <a:p>
            <a:r>
              <a:rPr lang="en-US" altLang="ko-KR" sz="1600" dirty="0">
                <a:latin typeface="+mn-lt"/>
              </a:rPr>
              <a:t>&gt;&gt;&gt; t2 = ['d', 'e']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t1.extend(t2)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[‘x’, ‘y', ‘z', 'd', 'e</a:t>
            </a:r>
            <a:r>
              <a:rPr lang="en-US" altLang="ko-KR" sz="1600" dirty="0" smtClean="0">
                <a:latin typeface="+mn-lt"/>
              </a:rPr>
              <a:t>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t2.extend(t1)</a:t>
            </a:r>
          </a:p>
          <a:p>
            <a:r>
              <a:rPr lang="en-US" altLang="ko-KR" sz="1600" dirty="0">
                <a:latin typeface="+mn-lt"/>
              </a:rPr>
              <a:t>&gt;&gt;&gt; t2</a:t>
            </a:r>
          </a:p>
          <a:p>
            <a:r>
              <a:rPr lang="en-US" altLang="ko-KR" sz="1600" dirty="0">
                <a:latin typeface="+mn-lt"/>
              </a:rPr>
              <a:t>[‘d’, ‘e’, ‘x’, ‘y', ‘z', 'd', 'e']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9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.extend()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20233" y="1668325"/>
            <a:ext cx="7052734" cy="356671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3130" y="1874699"/>
            <a:ext cx="64717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extend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s1 = [‘h', ‘e', ‘l’]</a:t>
            </a:r>
          </a:p>
          <a:p>
            <a:r>
              <a:rPr lang="en-US" altLang="ko-KR" sz="1600" dirty="0">
                <a:latin typeface="+mn-lt"/>
              </a:rPr>
              <a:t>&gt;&gt;&gt; s2 = [‘l', ‘o']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s1.extend(s2)</a:t>
            </a: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[‘h', ‘e', ‘l’, ‘l’, ‘o’] </a:t>
            </a:r>
            <a:endParaRPr lang="en-US" altLang="ko-KR" sz="1600" dirty="0" smtClean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s2.extend(s1)</a:t>
            </a:r>
          </a:p>
          <a:p>
            <a:r>
              <a:rPr lang="en-US" altLang="ko-KR" sz="1600" dirty="0">
                <a:latin typeface="+mn-lt"/>
              </a:rPr>
              <a:t>&gt;&gt;&gt; s2</a:t>
            </a:r>
          </a:p>
          <a:p>
            <a:r>
              <a:rPr lang="en-US" altLang="ko-KR" sz="1600" dirty="0">
                <a:latin typeface="+mn-lt"/>
              </a:rPr>
              <a:t>[‘l’, ‘o’, ‘h', ‘e', ‘l</a:t>
            </a:r>
            <a:r>
              <a:rPr lang="en-US" altLang="ko-KR" sz="1600" dirty="0" smtClean="0">
                <a:latin typeface="+mn-lt"/>
              </a:rPr>
              <a:t>’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‘l’, ‘o’] 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9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6221</TotalTime>
  <Words>1153</Words>
  <Application>Microsoft Office PowerPoint</Application>
  <PresentationFormat>화면 슬라이드 쇼(4:3)</PresentationFormat>
  <Paragraphs>227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함초롬바탕</vt:lpstr>
      <vt:lpstr>Arial</vt:lpstr>
      <vt:lpstr>Century Gothic</vt:lpstr>
      <vt:lpstr>Wingdings 3</vt:lpstr>
      <vt:lpstr>이온</vt:lpstr>
      <vt:lpstr>list methods 이해 7주차_02_02</vt:lpstr>
      <vt:lpstr>학습목표</vt:lpstr>
      <vt:lpstr>리스트, Methods</vt:lpstr>
      <vt:lpstr>.append() 예제1</vt:lpstr>
      <vt:lpstr>.append() 예제2</vt:lpstr>
      <vt:lpstr>.insert() 예제1</vt:lpstr>
      <vt:lpstr>.insert() 예제2</vt:lpstr>
      <vt:lpstr>.extend() 예제1</vt:lpstr>
      <vt:lpstr>.extend() 예제2</vt:lpstr>
      <vt:lpstr>.sort() 예제1</vt:lpstr>
      <vt:lpstr>.sort()와 sorted</vt:lpstr>
      <vt:lpstr>.sort()와 sorted 차이</vt:lpstr>
      <vt:lpstr>.sort() 오름차순, 내림차순</vt:lpstr>
      <vt:lpstr>.sort() 오름차순, 내림차순</vt:lpstr>
      <vt:lpstr>.pop() 예제1</vt:lpstr>
      <vt:lpstr>.pop() 예제2</vt:lpstr>
      <vt:lpstr>.remove() 예제1</vt:lpstr>
      <vt:lpstr>.remove() 예제2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489</cp:revision>
  <dcterms:created xsi:type="dcterms:W3CDTF">2015-11-07T02:06:58Z</dcterms:created>
  <dcterms:modified xsi:type="dcterms:W3CDTF">2023-01-25T08:28:17Z</dcterms:modified>
</cp:coreProperties>
</file>