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6"/>
  </p:notesMasterIdLst>
  <p:sldIdLst>
    <p:sldId id="886" r:id="rId2"/>
    <p:sldId id="887" r:id="rId3"/>
    <p:sldId id="888" r:id="rId4"/>
    <p:sldId id="889" r:id="rId5"/>
    <p:sldId id="890" r:id="rId6"/>
    <p:sldId id="891" r:id="rId7"/>
    <p:sldId id="892" r:id="rId8"/>
    <p:sldId id="893" r:id="rId9"/>
    <p:sldId id="894" r:id="rId10"/>
    <p:sldId id="895" r:id="rId11"/>
    <p:sldId id="896" r:id="rId12"/>
    <p:sldId id="897" r:id="rId13"/>
    <p:sldId id="898" r:id="rId14"/>
    <p:sldId id="89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64" autoAdjust="0"/>
    <p:restoredTop sz="91293" autoAdjust="0"/>
  </p:normalViewPr>
  <p:slideViewPr>
    <p:cSldViewPr snapToGrid="0">
      <p:cViewPr varScale="1">
        <p:scale>
          <a:sx n="95" d="100"/>
          <a:sy n="95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2022-12-23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35567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11404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2506-3E3D-46EC-B9FD-D7042CDB518F}" type="datetime1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C6F74-B68C-48A7-B32E-6D077C396573}" type="datetime1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E9EB-E03E-443E-AEE4-DC27C0168FDA}" type="datetime1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4FA21-2120-4279-9397-79507093BD40}" type="datetime1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B204-F944-48DD-AD77-3FF1914D7B60}" type="datetime1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6B870-C640-467A-A1EA-BAC98A4512D5}" type="datetime1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D7AA1-5B55-4641-8F0E-36DB8EB480ED}" type="datetime1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7870-2B41-4DD0-A2C8-C5DD677B6EE7}" type="datetime1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7F76-0BB9-4956-852F-27416738CD3D}" type="datetime1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3A59-DFCF-4FF8-A2E0-36A6957B5608}" type="datetime1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5B7F-6227-4716-A5F5-B042827C76A1}" type="datetime1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3F7D5-18CE-4F98-A880-1C143958C69D}" type="datetime1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7CD2-451F-4B00-B2A0-6D9608471879}" type="datetime1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4E94-5EA3-4FB2-AFC9-610DCA596DC5}" type="datetime1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3C308-1735-4D7E-A530-C5E4144E5568}" type="datetime1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B7E89-9823-4466-9746-F122137B86BA}" type="datetime1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04E1-CDDA-4C27-AFB1-187832F0B0AA}" type="datetime1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CEAE15B-CA4D-4004-B1E7-35D6B0615905}" type="datetime1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5" y="2689665"/>
            <a:ext cx="6114241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b="1" dirty="0">
                <a:solidFill>
                  <a:schemeClr val="bg1"/>
                </a:solidFill>
              </a:rPr>
              <a:t>리스트 연습문제 풀기</a:t>
            </a:r>
            <a:r>
              <a:rPr lang="en-US" altLang="ko-KR" sz="4400" b="1" dirty="0">
                <a:solidFill>
                  <a:schemeClr val="bg1"/>
                </a:solidFill>
              </a:rPr>
              <a:t/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7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_02_03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02003" y="4959841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445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원하는 단어를 입력 받는다</a:t>
            </a:r>
            <a:endParaRPr lang="en-US" altLang="ko-KR" dirty="0"/>
          </a:p>
          <a:p>
            <a:r>
              <a:rPr lang="ko-KR" altLang="en-US" dirty="0" err="1"/>
              <a:t>입력받은</a:t>
            </a:r>
            <a:r>
              <a:rPr lang="ko-KR" altLang="en-US" dirty="0"/>
              <a:t> 단어를 구성하는 알파벳을 순서대로 정렬한다</a:t>
            </a:r>
            <a:endParaRPr lang="en-US" altLang="ko-KR" dirty="0"/>
          </a:p>
          <a:p>
            <a:r>
              <a:rPr lang="ko-KR" altLang="en-US" dirty="0"/>
              <a:t>모든 알파벳은 소문자로 바꾸어 정렬한다</a:t>
            </a:r>
            <a:endParaRPr lang="en-US" altLang="ko-KR" dirty="0"/>
          </a:p>
          <a:p>
            <a:r>
              <a:rPr lang="ko-KR" altLang="en-US" dirty="0"/>
              <a:t>공백이 있는 경우 삭제한다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893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2, </a:t>
            </a:r>
            <a:r>
              <a:rPr lang="ko-KR" altLang="en-US" dirty="0"/>
              <a:t>코드와 결과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12648" y="1600200"/>
            <a:ext cx="4503638" cy="4084319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3925" y="1681930"/>
            <a:ext cx="3593414" cy="3663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fr-FR" altLang="ko-KR" sz="1600" dirty="0">
                <a:latin typeface="+mn-lt"/>
              </a:rPr>
              <a:t>word = input("</a:t>
            </a:r>
            <a:r>
              <a:rPr lang="ko-KR" altLang="en-US" sz="1600" dirty="0">
                <a:latin typeface="+mn-lt"/>
              </a:rPr>
              <a:t>단어를 입력하세요</a:t>
            </a:r>
            <a:r>
              <a:rPr lang="en-US" altLang="ko-KR" sz="1600" dirty="0">
                <a:latin typeface="+mn-lt"/>
              </a:rPr>
              <a:t>: ")</a:t>
            </a:r>
          </a:p>
          <a:p>
            <a:r>
              <a:rPr lang="fr-FR" altLang="ko-KR" sz="1600" dirty="0">
                <a:latin typeface="+mn-lt"/>
              </a:rPr>
              <a:t>wordList = []</a:t>
            </a:r>
          </a:p>
          <a:p>
            <a:endParaRPr lang="fr-FR" altLang="ko-KR" sz="1600" dirty="0">
              <a:latin typeface="+mn-lt"/>
            </a:endParaRPr>
          </a:p>
          <a:p>
            <a:r>
              <a:rPr lang="fr-FR" altLang="ko-KR" sz="1600" dirty="0">
                <a:latin typeface="+mn-lt"/>
              </a:rPr>
              <a:t>word = word.lower()</a:t>
            </a:r>
          </a:p>
          <a:p>
            <a:r>
              <a:rPr lang="fr-FR" altLang="ko-KR" sz="1600" dirty="0">
                <a:latin typeface="+mn-lt"/>
              </a:rPr>
              <a:t>for ch in word :</a:t>
            </a:r>
          </a:p>
          <a:p>
            <a:r>
              <a:rPr lang="fr-FR" altLang="ko-KR" sz="1600" dirty="0">
                <a:latin typeface="+mn-lt"/>
              </a:rPr>
              <a:t>    wordList.append(ch)</a:t>
            </a:r>
          </a:p>
          <a:p>
            <a:r>
              <a:rPr lang="fr-FR" altLang="ko-KR" sz="1600" dirty="0">
                <a:latin typeface="+mn-lt"/>
              </a:rPr>
              <a:t>print(wordList)</a:t>
            </a:r>
          </a:p>
          <a:p>
            <a:endParaRPr lang="fr-FR" altLang="ko-KR" sz="1600" dirty="0">
              <a:latin typeface="+mn-lt"/>
            </a:endParaRPr>
          </a:p>
          <a:p>
            <a:r>
              <a:rPr lang="fr-FR" altLang="ko-KR" sz="1600" dirty="0">
                <a:latin typeface="+mn-lt"/>
              </a:rPr>
              <a:t>wordList.sort()</a:t>
            </a:r>
          </a:p>
          <a:p>
            <a:endParaRPr lang="fr-FR" altLang="ko-KR" sz="1600" dirty="0">
              <a:latin typeface="+mn-lt"/>
            </a:endParaRPr>
          </a:p>
          <a:p>
            <a:r>
              <a:rPr lang="fr-FR" altLang="ko-KR" sz="1600" dirty="0">
                <a:latin typeface="+mn-lt"/>
              </a:rPr>
              <a:t>while wordList[0] == ' ':</a:t>
            </a:r>
          </a:p>
          <a:p>
            <a:r>
              <a:rPr lang="fr-FR" altLang="ko-KR" sz="1600" dirty="0">
                <a:latin typeface="+mn-lt"/>
              </a:rPr>
              <a:t>    wordList.remove(' ')</a:t>
            </a:r>
          </a:p>
          <a:p>
            <a:endParaRPr lang="fr-FR" altLang="ko-KR" sz="1600" dirty="0">
              <a:latin typeface="+mn-lt"/>
            </a:endParaRPr>
          </a:p>
          <a:p>
            <a:r>
              <a:rPr lang="fr-FR" altLang="ko-KR" sz="1600" dirty="0">
                <a:latin typeface="+mn-lt"/>
              </a:rPr>
              <a:t>print(wordList)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525CD7-27F8-4250-BFDF-B602D80CD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739" y="5058406"/>
            <a:ext cx="6072775" cy="91327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080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78692"/>
          </a:xfrm>
        </p:spPr>
        <p:txBody>
          <a:bodyPr>
            <a:normAutofit/>
          </a:bodyPr>
          <a:lstStyle/>
          <a:p>
            <a:r>
              <a:rPr lang="ko-KR" altLang="en-US" dirty="0"/>
              <a:t>리스트 관련 연습문제 풀기</a:t>
            </a:r>
            <a:endParaRPr lang="en-US" altLang="ko-KR" dirty="0"/>
          </a:p>
          <a:p>
            <a:r>
              <a:rPr lang="ko-KR" altLang="en-US" dirty="0"/>
              <a:t>다양한 </a:t>
            </a:r>
            <a:r>
              <a:rPr lang="ko-KR" altLang="en-US" dirty="0" err="1"/>
              <a:t>메소드</a:t>
            </a:r>
            <a:r>
              <a:rPr lang="ko-KR" altLang="en-US" dirty="0"/>
              <a:t> 활용하기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596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목표 달성 질문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리스트의 아이템 중 하나를 삭제하면</a:t>
            </a:r>
            <a:r>
              <a:rPr lang="en-US" altLang="ko-KR" dirty="0"/>
              <a:t>, </a:t>
            </a:r>
            <a:r>
              <a:rPr lang="ko-KR" altLang="en-US" dirty="0"/>
              <a:t>각 아이템들의 </a:t>
            </a:r>
            <a:r>
              <a:rPr lang="en-US" altLang="ko-KR" dirty="0"/>
              <a:t>index</a:t>
            </a:r>
            <a:r>
              <a:rPr lang="ko-KR" altLang="en-US" dirty="0"/>
              <a:t>값은 바뀌는가</a:t>
            </a:r>
            <a:r>
              <a:rPr lang="en-US" altLang="ko-KR" dirty="0"/>
              <a:t>? </a:t>
            </a:r>
            <a:r>
              <a:rPr lang="ko-KR" altLang="en-US" dirty="0"/>
              <a:t>바뀌지 않는가</a:t>
            </a:r>
            <a:r>
              <a:rPr lang="en-US" altLang="ko-KR"/>
              <a:t>?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907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7</a:t>
            </a:r>
            <a:r>
              <a:rPr lang="ko-KR" altLang="en-US" dirty="0"/>
              <a:t>주차</a:t>
            </a:r>
            <a:r>
              <a:rPr lang="en-US" altLang="ko-KR" dirty="0"/>
              <a:t>_02_03</a:t>
            </a:r>
            <a:r>
              <a:rPr lang="ko-KR" altLang="en-US"/>
              <a:t> 리스트 연습문제 풀기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544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 관련 </a:t>
            </a:r>
            <a:r>
              <a:rPr lang="ko-KR" altLang="en-US"/>
              <a:t>연습문제 풀기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8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 </a:t>
            </a:r>
            <a:r>
              <a:rPr lang="ko-KR" altLang="en-US" dirty="0"/>
              <a:t>활용하기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82A93F43-97B2-FF46-BCB9-764BADDA8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914" y="1610437"/>
            <a:ext cx="6320971" cy="2802582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B70CB7-1804-B14C-B704-F07902CCD337}"/>
              </a:ext>
            </a:extLst>
          </p:cNvPr>
          <p:cNvSpPr txBox="1"/>
          <p:nvPr/>
        </p:nvSpPr>
        <p:spPr>
          <a:xfrm>
            <a:off x="1090134" y="1810638"/>
            <a:ext cx="467513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s=["My", "name", "is"]</a:t>
            </a:r>
          </a:p>
          <a:p>
            <a:r>
              <a:rPr lang="en-US" altLang="ko-KR" sz="1600" dirty="0" err="1">
                <a:latin typeface="+mn-lt"/>
              </a:rPr>
              <a:t>s.append</a:t>
            </a:r>
            <a:r>
              <a:rPr lang="en-US" altLang="ko-KR" sz="1600" dirty="0">
                <a:latin typeface="+mn-lt"/>
              </a:rPr>
              <a:t>("</a:t>
            </a:r>
            <a:r>
              <a:rPr lang="en-US" altLang="ko-KR" sz="1600" dirty="0" err="1">
                <a:latin typeface="+mn-lt"/>
              </a:rPr>
              <a:t>handong</a:t>
            </a:r>
            <a:r>
              <a:rPr lang="en-US" altLang="ko-KR" sz="1600" dirty="0">
                <a:latin typeface="+mn-lt"/>
              </a:rPr>
              <a:t>")</a:t>
            </a:r>
          </a:p>
          <a:p>
            <a:r>
              <a:rPr lang="en-US" altLang="ko-KR" sz="1600" dirty="0" err="1">
                <a:latin typeface="+mn-lt"/>
              </a:rPr>
              <a:t>s.sort</a:t>
            </a:r>
            <a:r>
              <a:rPr lang="en-US" altLang="ko-KR" sz="1600" dirty="0">
                <a:latin typeface="+mn-lt"/>
              </a:rPr>
              <a:t>()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print(s)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 err="1">
                <a:latin typeface="+mn-lt"/>
              </a:rPr>
              <a:t>s.pop</a:t>
            </a:r>
            <a:r>
              <a:rPr lang="en-US" altLang="ko-KR" sz="1600" dirty="0">
                <a:latin typeface="+mn-lt"/>
              </a:rPr>
              <a:t>(0)</a:t>
            </a:r>
          </a:p>
          <a:p>
            <a:r>
              <a:rPr lang="en-US" altLang="ko-KR" sz="1600" dirty="0" err="1">
                <a:latin typeface="+mn-lt"/>
              </a:rPr>
              <a:t>s.insert</a:t>
            </a:r>
            <a:r>
              <a:rPr lang="en-US" altLang="ko-KR" sz="1600" dirty="0">
                <a:latin typeface="+mn-lt"/>
              </a:rPr>
              <a:t>(3,"*")</a:t>
            </a:r>
          </a:p>
          <a:p>
            <a:r>
              <a:rPr lang="en-US" altLang="ko-KR" sz="1600" dirty="0">
                <a:latin typeface="+mn-lt"/>
              </a:rPr>
              <a:t>print(s)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91412D4-A7C8-FB46-9B9E-F0EEF2194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896" y="4500389"/>
            <a:ext cx="4413454" cy="66692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303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 </a:t>
            </a:r>
            <a:r>
              <a:rPr lang="ko-KR" altLang="en-US" dirty="0"/>
              <a:t>활용하기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F3F4BB11-BE77-3B46-ACE0-64A2070B7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320" y="1690689"/>
            <a:ext cx="6320971" cy="3227300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87AA45-8EB8-0F46-98E9-3159F48CCDB4}"/>
              </a:ext>
            </a:extLst>
          </p:cNvPr>
          <p:cNvSpPr txBox="1"/>
          <p:nvPr/>
        </p:nvSpPr>
        <p:spPr>
          <a:xfrm>
            <a:off x="1049938" y="1924992"/>
            <a:ext cx="4675131" cy="2637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animal1=["dog", "lion", "giraffe"]</a:t>
            </a:r>
          </a:p>
          <a:p>
            <a:r>
              <a:rPr lang="en-US" altLang="ko-KR" sz="1600" dirty="0">
                <a:latin typeface="+mn-lt"/>
              </a:rPr>
              <a:t>animal2=[ "ant", "tiger"]</a:t>
            </a:r>
          </a:p>
          <a:p>
            <a:r>
              <a:rPr lang="en-US" altLang="ko-KR" sz="1600" dirty="0">
                <a:latin typeface="+mn-lt"/>
              </a:rPr>
              <a:t>animal2.extend(animal1)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print(animal2)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animal2.remove("ant")</a:t>
            </a:r>
          </a:p>
          <a:p>
            <a:r>
              <a:rPr lang="en-US" altLang="ko-KR" sz="1600" dirty="0">
                <a:latin typeface="+mn-lt"/>
              </a:rPr>
              <a:t>animal2.sort()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print(animal2)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673985A-27E4-C647-95FF-D53982550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970" y="5152292"/>
            <a:ext cx="5010838" cy="54936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241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r>
              <a:rPr lang="ko-KR" altLang="en-US" dirty="0"/>
              <a:t> 활용하기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784888" y="1690689"/>
            <a:ext cx="6320971" cy="2802582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59506" y="1924992"/>
            <a:ext cx="467513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f1=['apple', 'blueberry', 'melon', 'tomato']</a:t>
            </a:r>
          </a:p>
          <a:p>
            <a:r>
              <a:rPr lang="en-US" altLang="ko-KR" sz="1600" dirty="0">
                <a:latin typeface="+mn-lt"/>
              </a:rPr>
              <a:t>f2=['strawberry', 'lemon', 'banana']</a:t>
            </a:r>
          </a:p>
          <a:p>
            <a:r>
              <a:rPr lang="en-US" altLang="ko-KR" sz="1600" dirty="0">
                <a:latin typeface="+mn-lt"/>
              </a:rPr>
              <a:t>f3=f1+f2</a:t>
            </a:r>
          </a:p>
          <a:p>
            <a:r>
              <a:rPr lang="en-US" altLang="ko-KR" sz="1600" dirty="0">
                <a:latin typeface="+mn-lt"/>
              </a:rPr>
              <a:t>print('f1+f2= ', f3)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f3.append('blackberry')</a:t>
            </a:r>
          </a:p>
          <a:p>
            <a:r>
              <a:rPr lang="en-US" altLang="ko-KR" sz="1600" dirty="0">
                <a:latin typeface="+mn-lt"/>
              </a:rPr>
              <a:t>f3.sort()</a:t>
            </a:r>
          </a:p>
          <a:p>
            <a:r>
              <a:rPr lang="en-US" altLang="ko-KR" sz="1600" dirty="0">
                <a:latin typeface="+mn-lt"/>
              </a:rPr>
              <a:t>print("after sorting = ", f3)</a:t>
            </a:r>
          </a:p>
          <a:p>
            <a:endParaRPr lang="en-US" altLang="ko-KR" sz="1600" dirty="0">
              <a:latin typeface="+mn-lt"/>
            </a:endParaRP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493271"/>
            <a:ext cx="8452180" cy="139224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741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r>
              <a:rPr lang="ko-KR" altLang="en-US" dirty="0"/>
              <a:t> 활용하기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318871" y="1575415"/>
            <a:ext cx="4692968" cy="4557458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3486" y="1680371"/>
            <a:ext cx="4675131" cy="4452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f1=['apple', 'blueberry‘, 'melon', 'tomato']</a:t>
            </a:r>
          </a:p>
          <a:p>
            <a:r>
              <a:rPr lang="en-US" altLang="ko-KR" sz="1600" dirty="0">
                <a:latin typeface="+mn-lt"/>
              </a:rPr>
              <a:t>f2=['strawberry', 'lemon', 'banana']</a:t>
            </a:r>
          </a:p>
          <a:p>
            <a:r>
              <a:rPr lang="en-US" altLang="ko-KR" sz="1600" dirty="0">
                <a:latin typeface="+mn-lt"/>
              </a:rPr>
              <a:t>f3=f1+f2</a:t>
            </a:r>
          </a:p>
          <a:p>
            <a:r>
              <a:rPr lang="en-US" altLang="ko-KR" sz="1600" dirty="0">
                <a:latin typeface="+mn-lt"/>
              </a:rPr>
              <a:t>print(f3)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#remove element with its first char 'b‘</a:t>
            </a:r>
          </a:p>
          <a:p>
            <a:r>
              <a:rPr lang="en-US" altLang="ko-KR" sz="1600" dirty="0">
                <a:latin typeface="+mn-lt"/>
              </a:rPr>
              <a:t>index=</a:t>
            </a:r>
            <a:r>
              <a:rPr lang="en-US" altLang="ko-KR" sz="1600" dirty="0" err="1">
                <a:latin typeface="+mn-lt"/>
              </a:rPr>
              <a:t>len</a:t>
            </a:r>
            <a:r>
              <a:rPr lang="en-US" altLang="ko-KR" sz="1600" dirty="0">
                <a:latin typeface="+mn-lt"/>
              </a:rPr>
              <a:t>(f3)</a:t>
            </a:r>
          </a:p>
          <a:p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=0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while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 &lt; index:</a:t>
            </a:r>
          </a:p>
          <a:p>
            <a:r>
              <a:rPr lang="en-US" altLang="ko-KR" sz="1600" dirty="0">
                <a:latin typeface="+mn-lt"/>
              </a:rPr>
              <a:t>    if f3[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][0] == "b" :</a:t>
            </a:r>
          </a:p>
          <a:p>
            <a:r>
              <a:rPr lang="en-US" altLang="ko-KR" sz="1600" dirty="0">
                <a:latin typeface="+mn-lt"/>
              </a:rPr>
              <a:t>        f3.remove(f3[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])</a:t>
            </a:r>
          </a:p>
          <a:p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        </a:t>
            </a:r>
            <a:r>
              <a:rPr lang="en-US" altLang="ko-KR" sz="1600" dirty="0" err="1">
                <a:solidFill>
                  <a:srgbClr val="FF6600"/>
                </a:solidFill>
                <a:latin typeface="+mn-lt"/>
              </a:rPr>
              <a:t>i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=i-1</a:t>
            </a:r>
          </a:p>
          <a:p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        index=index-1 </a:t>
            </a:r>
            <a:r>
              <a:rPr lang="en-US" altLang="ko-KR" sz="1600" dirty="0">
                <a:latin typeface="+mn-lt"/>
              </a:rPr>
              <a:t> </a:t>
            </a:r>
          </a:p>
          <a:p>
            <a:r>
              <a:rPr lang="en-US" altLang="ko-KR" sz="1600" dirty="0">
                <a:latin typeface="+mn-lt"/>
              </a:rPr>
              <a:t>   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=i+1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print("remove all 'b' elements = ", f3)</a:t>
            </a:r>
            <a:endParaRPr lang="ko-KR" altLang="en-US" sz="1600" dirty="0">
              <a:latin typeface="+mn-lt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422" y="3633021"/>
            <a:ext cx="5887162" cy="1853378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911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r>
              <a:rPr lang="ko-KR" altLang="en-US" dirty="0"/>
              <a:t> 활용하기 </a:t>
            </a:r>
            <a:r>
              <a:rPr lang="en-US" altLang="ko-KR" dirty="0"/>
              <a:t>4, </a:t>
            </a:r>
            <a:r>
              <a:rPr lang="ko-KR" altLang="en-US" dirty="0"/>
              <a:t>설명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>
          <a:xfrm>
            <a:off x="4355870" y="1690689"/>
            <a:ext cx="4247029" cy="435133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‘b’</a:t>
            </a:r>
            <a:r>
              <a:rPr lang="ko-KR" altLang="en-US" sz="2400" dirty="0"/>
              <a:t>로 시작하는 문자열을 찾아서 삭제하고 나면</a:t>
            </a:r>
            <a:endParaRPr lang="en-US" altLang="ko-KR" sz="2400" dirty="0"/>
          </a:p>
          <a:p>
            <a:pPr lvl="1"/>
            <a:r>
              <a:rPr lang="ko-KR" altLang="en-US" sz="2000" dirty="0"/>
              <a:t>리스트 </a:t>
            </a:r>
            <a:r>
              <a:rPr lang="en-US" altLang="ko-KR" sz="2000" dirty="0"/>
              <a:t>f3</a:t>
            </a:r>
            <a:r>
              <a:rPr lang="ko-KR" altLang="en-US" sz="2000" dirty="0"/>
              <a:t>에 있는 전체 아이템의 개수는 하나 줄어든다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6600"/>
                </a:solidFill>
              </a:rPr>
              <a:t>index=index-1</a:t>
            </a:r>
            <a:r>
              <a:rPr lang="en-US" altLang="ko-KR" sz="2000" dirty="0"/>
              <a:t>)</a:t>
            </a:r>
          </a:p>
          <a:p>
            <a:pPr lvl="1"/>
            <a:r>
              <a:rPr lang="ko-KR" altLang="en-US" sz="2000" dirty="0"/>
              <a:t>그 다음 문자열을 확인하기 위해서는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=i-1 </a:t>
            </a:r>
            <a:r>
              <a:rPr lang="ko-KR" altLang="en-US" sz="2000" dirty="0"/>
              <a:t>이 필요하다</a:t>
            </a:r>
            <a:endParaRPr lang="en-US" altLang="ko-KR" sz="2000" dirty="0"/>
          </a:p>
          <a:p>
            <a:pPr lvl="1"/>
            <a:r>
              <a:rPr lang="ko-KR" altLang="en-US" sz="2000" dirty="0"/>
              <a:t>조건에 맞아서 삭제된 아이템이 가지는 첨자를 그 뒤에 있는 아이템이 가지게 된다</a:t>
            </a:r>
            <a:endParaRPr lang="en-US" altLang="ko-KR" sz="2000" dirty="0">
              <a:solidFill>
                <a:srgbClr val="FF6600"/>
              </a:solidFill>
            </a:endParaRPr>
          </a:p>
          <a:p>
            <a:pPr lvl="1"/>
            <a:endParaRPr lang="en-US" altLang="ko-KR" sz="2000" dirty="0">
              <a:solidFill>
                <a:srgbClr val="FF6600"/>
              </a:solidFill>
            </a:endParaRPr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628650" y="1690689"/>
            <a:ext cx="3639671" cy="2383128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1703" y="1815923"/>
            <a:ext cx="343661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#</a:t>
            </a:r>
            <a:r>
              <a:rPr lang="ko-KR" altLang="en-US" sz="1600" dirty="0">
                <a:latin typeface="+mn-lt"/>
              </a:rPr>
              <a:t>이전 예제 중 일부</a:t>
            </a:r>
            <a:endParaRPr lang="en-US" altLang="ko-KR" sz="1600" dirty="0">
              <a:latin typeface="+mn-lt"/>
            </a:endParaRP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while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 &lt; index:</a:t>
            </a:r>
          </a:p>
          <a:p>
            <a:r>
              <a:rPr lang="en-US" altLang="ko-KR" sz="1600" dirty="0">
                <a:latin typeface="+mn-lt"/>
              </a:rPr>
              <a:t>    if f3[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][0] == "b" :</a:t>
            </a:r>
          </a:p>
          <a:p>
            <a:r>
              <a:rPr lang="en-US" altLang="ko-KR" sz="1600" dirty="0">
                <a:latin typeface="+mn-lt"/>
              </a:rPr>
              <a:t>        f3.remove(f3[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])</a:t>
            </a:r>
          </a:p>
          <a:p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        </a:t>
            </a:r>
            <a:r>
              <a:rPr lang="en-US" altLang="ko-KR" sz="1600" dirty="0" err="1">
                <a:solidFill>
                  <a:srgbClr val="FF6600"/>
                </a:solidFill>
                <a:latin typeface="+mn-lt"/>
              </a:rPr>
              <a:t>i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=i-1</a:t>
            </a:r>
          </a:p>
          <a:p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        index=index-1 </a:t>
            </a:r>
            <a:r>
              <a:rPr lang="en-US" altLang="ko-KR" sz="1600" dirty="0">
                <a:latin typeface="+mn-lt"/>
              </a:rPr>
              <a:t> </a:t>
            </a:r>
          </a:p>
          <a:p>
            <a:r>
              <a:rPr lang="en-US" altLang="ko-KR" sz="1600" dirty="0">
                <a:latin typeface="+mn-lt"/>
              </a:rPr>
              <a:t>   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=i+1</a:t>
            </a:r>
          </a:p>
          <a:p>
            <a:endParaRPr lang="en-US" altLang="ko-KR" sz="1600" dirty="0">
              <a:latin typeface="+mn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435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A12EC1C-55F4-43DA-B5C8-4BA317A68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CF5F015-8DBC-4E7F-BDF3-676C225AF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자신의 이름을 입력 받아서 리스트로 만들어서 출력한다</a:t>
            </a:r>
            <a:endParaRPr lang="en-US" altLang="ko-KR" dirty="0"/>
          </a:p>
          <a:p>
            <a:r>
              <a:rPr lang="ko-KR" altLang="en-US" dirty="0"/>
              <a:t>이름은 문자 중 삭제할 문자를 입력 받아 그 문자를 생성 된 리스트에서 삭제한다</a:t>
            </a:r>
            <a:endParaRPr lang="en-US" altLang="ko-KR" dirty="0"/>
          </a:p>
          <a:p>
            <a:r>
              <a:rPr lang="ko-KR" altLang="en-US" dirty="0"/>
              <a:t>삭제 후 리스트의 내용을 출력한다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893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577838" y="1574707"/>
            <a:ext cx="4808078" cy="5037108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5606" y="1609203"/>
            <a:ext cx="424135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name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= input(“</a:t>
            </a:r>
            <a:r>
              <a:rPr lang="ko-KR" altLang="en-US" sz="1600" dirty="0">
                <a:latin typeface="+mn-lt"/>
              </a:rPr>
              <a:t>이름을 입력하세요</a:t>
            </a:r>
            <a:r>
              <a:rPr lang="en-US" altLang="ko-KR" sz="1600" dirty="0">
                <a:latin typeface="+mn-lt"/>
              </a:rPr>
              <a:t>: ")</a:t>
            </a:r>
          </a:p>
          <a:p>
            <a:r>
              <a:rPr lang="en-US" altLang="ko-KR" sz="1600" dirty="0" err="1">
                <a:latin typeface="+mn-lt"/>
              </a:rPr>
              <a:t>nameList</a:t>
            </a:r>
            <a:r>
              <a:rPr lang="en-US" altLang="ko-KR" sz="1600" dirty="0">
                <a:latin typeface="+mn-lt"/>
              </a:rPr>
              <a:t> = []</a:t>
            </a:r>
            <a:r>
              <a:rPr lang="ko-KR" altLang="en-US" sz="1600" dirty="0">
                <a:latin typeface="+mn-lt"/>
              </a:rPr>
              <a:t> </a:t>
            </a:r>
            <a:endParaRPr lang="en-US" altLang="ko-KR" sz="1600" dirty="0">
              <a:latin typeface="+mn-lt"/>
            </a:endParaRP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for </a:t>
            </a:r>
            <a:r>
              <a:rPr lang="en-US" altLang="ko-KR" sz="1600" dirty="0" err="1">
                <a:latin typeface="+mn-lt"/>
              </a:rPr>
              <a:t>ch</a:t>
            </a:r>
            <a:r>
              <a:rPr lang="en-US" altLang="ko-KR" sz="1600" dirty="0">
                <a:latin typeface="+mn-lt"/>
              </a:rPr>
              <a:t> in name :</a:t>
            </a:r>
          </a:p>
          <a:p>
            <a:r>
              <a:rPr lang="en-US" altLang="ko-KR" sz="1600" dirty="0">
                <a:latin typeface="+mn-lt"/>
              </a:rPr>
              <a:t>   </a:t>
            </a:r>
            <a:r>
              <a:rPr lang="en-US" altLang="ko-KR" sz="1600" dirty="0" err="1">
                <a:latin typeface="+mn-lt"/>
              </a:rPr>
              <a:t>nameList.append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ch</a:t>
            </a:r>
            <a:r>
              <a:rPr lang="en-US" altLang="ko-KR" sz="1600" dirty="0">
                <a:latin typeface="+mn-lt"/>
              </a:rPr>
              <a:t>)</a:t>
            </a:r>
          </a:p>
          <a:p>
            <a:r>
              <a:rPr lang="en-US" altLang="ko-KR" sz="1600" dirty="0">
                <a:latin typeface="+mn-lt"/>
              </a:rPr>
              <a:t>print(</a:t>
            </a:r>
            <a:r>
              <a:rPr lang="en-US" altLang="ko-KR" sz="1600" dirty="0" err="1">
                <a:latin typeface="+mn-lt"/>
              </a:rPr>
              <a:t>nameList</a:t>
            </a:r>
            <a:r>
              <a:rPr lang="en-US" altLang="ko-KR" sz="1600" dirty="0">
                <a:latin typeface="+mn-lt"/>
              </a:rPr>
              <a:t>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 err="1">
                <a:latin typeface="+mn-lt"/>
              </a:rPr>
              <a:t>chDel</a:t>
            </a:r>
            <a:r>
              <a:rPr lang="en-US" altLang="ko-KR" sz="1600" dirty="0">
                <a:latin typeface="+mn-lt"/>
              </a:rPr>
              <a:t> = input("</a:t>
            </a:r>
            <a:r>
              <a:rPr lang="ko-KR" altLang="en-US" sz="1600" dirty="0">
                <a:latin typeface="+mn-lt"/>
              </a:rPr>
              <a:t>제거할 문자</a:t>
            </a:r>
            <a:r>
              <a:rPr lang="en-US" altLang="ko-KR" sz="1600" dirty="0">
                <a:latin typeface="+mn-lt"/>
              </a:rPr>
              <a:t> </a:t>
            </a:r>
            <a:r>
              <a:rPr lang="ko-KR" altLang="en-US" sz="1600" dirty="0">
                <a:latin typeface="+mn-lt"/>
              </a:rPr>
              <a:t>입력</a:t>
            </a:r>
            <a:r>
              <a:rPr lang="en-US" altLang="ko-KR" sz="1600" dirty="0">
                <a:latin typeface="+mn-lt"/>
              </a:rPr>
              <a:t>: ")</a:t>
            </a:r>
          </a:p>
          <a:p>
            <a:r>
              <a:rPr lang="en-US" altLang="ko-KR" sz="1600" dirty="0">
                <a:latin typeface="+mn-lt"/>
              </a:rPr>
              <a:t>count = 0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for </a:t>
            </a:r>
            <a:r>
              <a:rPr lang="en-US" altLang="ko-KR" sz="1600" dirty="0" err="1">
                <a:latin typeface="+mn-lt"/>
              </a:rPr>
              <a:t>ch</a:t>
            </a:r>
            <a:r>
              <a:rPr lang="en-US" altLang="ko-KR" sz="1600" dirty="0">
                <a:latin typeface="+mn-lt"/>
              </a:rPr>
              <a:t> in </a:t>
            </a:r>
            <a:r>
              <a:rPr lang="en-US" altLang="ko-KR" sz="1600" dirty="0" err="1">
                <a:latin typeface="+mn-lt"/>
              </a:rPr>
              <a:t>nameList</a:t>
            </a:r>
            <a:r>
              <a:rPr lang="en-US" altLang="ko-KR" sz="1600" dirty="0">
                <a:latin typeface="+mn-lt"/>
              </a:rPr>
              <a:t> :</a:t>
            </a:r>
          </a:p>
          <a:p>
            <a:r>
              <a:rPr lang="en-US" altLang="ko-KR" sz="1600" dirty="0">
                <a:latin typeface="+mn-lt"/>
              </a:rPr>
              <a:t>  if </a:t>
            </a:r>
            <a:r>
              <a:rPr lang="en-US" altLang="ko-KR" sz="1600" dirty="0" err="1">
                <a:latin typeface="+mn-lt"/>
              </a:rPr>
              <a:t>ch</a:t>
            </a:r>
            <a:r>
              <a:rPr lang="en-US" altLang="ko-KR" sz="1600" dirty="0">
                <a:latin typeface="+mn-lt"/>
              </a:rPr>
              <a:t> == </a:t>
            </a:r>
            <a:r>
              <a:rPr lang="en-US" altLang="ko-KR" sz="1600" dirty="0" err="1">
                <a:latin typeface="+mn-lt"/>
              </a:rPr>
              <a:t>chDel</a:t>
            </a:r>
            <a:r>
              <a:rPr lang="en-US" altLang="ko-KR" sz="1600" dirty="0">
                <a:latin typeface="+mn-lt"/>
              </a:rPr>
              <a:t> :</a:t>
            </a:r>
          </a:p>
          <a:p>
            <a:r>
              <a:rPr lang="en-US" altLang="ko-KR" sz="1600" dirty="0">
                <a:latin typeface="+mn-lt"/>
              </a:rPr>
              <a:t>     count = count + </a:t>
            </a:r>
            <a:r>
              <a:rPr lang="en-US" altLang="ko-KR" sz="1600" dirty="0" smtClean="0">
                <a:latin typeface="+mn-lt"/>
              </a:rPr>
              <a:t>1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for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 in range(count) :</a:t>
            </a:r>
          </a:p>
          <a:p>
            <a:r>
              <a:rPr lang="en-US" altLang="ko-KR" sz="1600" dirty="0">
                <a:latin typeface="+mn-lt"/>
              </a:rPr>
              <a:t>  </a:t>
            </a:r>
            <a:r>
              <a:rPr lang="en-US" altLang="ko-KR" sz="1600" dirty="0" err="1">
                <a:latin typeface="+mn-lt"/>
              </a:rPr>
              <a:t>nameList.remove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chDel</a:t>
            </a:r>
            <a:r>
              <a:rPr lang="en-US" altLang="ko-KR" sz="1600" dirty="0">
                <a:latin typeface="+mn-lt"/>
              </a:rPr>
              <a:t>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print(</a:t>
            </a:r>
            <a:r>
              <a:rPr lang="en-US" altLang="ko-KR" sz="1600" dirty="0" err="1">
                <a:latin typeface="+mn-lt"/>
              </a:rPr>
              <a:t>nameList</a:t>
            </a:r>
            <a:r>
              <a:rPr lang="en-US" altLang="ko-KR" sz="1600" dirty="0">
                <a:latin typeface="+mn-lt"/>
              </a:rPr>
              <a:t>)</a:t>
            </a: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042" y="4473686"/>
            <a:ext cx="4880323" cy="14112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제목 7">
            <a:extLst>
              <a:ext uri="{FF2B5EF4-FFF2-40B4-BE49-F238E27FC236}">
                <a16:creationId xmlns:a16="http://schemas.microsoft.com/office/drawing/2014/main" id="{B1159572-C9D2-4B6D-8FCC-632BD2D0B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 </a:t>
            </a:r>
            <a:r>
              <a:rPr lang="ko-KR" altLang="en-US" dirty="0"/>
              <a:t>코드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2706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6207</TotalTime>
  <Words>479</Words>
  <Application>Microsoft Office PowerPoint</Application>
  <PresentationFormat>화면 슬라이드 쇼(4:3)</PresentationFormat>
  <Paragraphs>137</Paragraphs>
  <Slides>14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함초롬바탕</vt:lpstr>
      <vt:lpstr>Arial</vt:lpstr>
      <vt:lpstr>Century Gothic</vt:lpstr>
      <vt:lpstr>Wingdings 3</vt:lpstr>
      <vt:lpstr>이온</vt:lpstr>
      <vt:lpstr>리스트 연습문제 풀기 7주차_02_03</vt:lpstr>
      <vt:lpstr>학습목표</vt:lpstr>
      <vt:lpstr>Method 활용하기 1</vt:lpstr>
      <vt:lpstr>Method 활용하기 2</vt:lpstr>
      <vt:lpstr>Method 활용하기 3</vt:lpstr>
      <vt:lpstr>Method 활용하기 4</vt:lpstr>
      <vt:lpstr>Method 활용하기 4, 설명 </vt:lpstr>
      <vt:lpstr>연습문제 1</vt:lpstr>
      <vt:lpstr>연습문제 1 코드</vt:lpstr>
      <vt:lpstr>연습문제 2</vt:lpstr>
      <vt:lpstr>연습문제 2, 코드와 결과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user</cp:lastModifiedBy>
  <cp:revision>479</cp:revision>
  <dcterms:created xsi:type="dcterms:W3CDTF">2015-11-07T02:06:58Z</dcterms:created>
  <dcterms:modified xsi:type="dcterms:W3CDTF">2022-12-23T07:16:11Z</dcterms:modified>
</cp:coreProperties>
</file>