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5"/>
  </p:notesMasterIdLst>
  <p:sldIdLst>
    <p:sldId id="941" r:id="rId2"/>
    <p:sldId id="942" r:id="rId3"/>
    <p:sldId id="943" r:id="rId4"/>
    <p:sldId id="944" r:id="rId5"/>
    <p:sldId id="945" r:id="rId6"/>
    <p:sldId id="946" r:id="rId7"/>
    <p:sldId id="949" r:id="rId8"/>
    <p:sldId id="950" r:id="rId9"/>
    <p:sldId id="951" r:id="rId10"/>
    <p:sldId id="952" r:id="rId11"/>
    <p:sldId id="953" r:id="rId12"/>
    <p:sldId id="954" r:id="rId13"/>
    <p:sldId id="95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FF9933"/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4" autoAdjust="0"/>
    <p:restoredTop sz="91293" autoAdjust="0"/>
  </p:normalViewPr>
  <p:slideViewPr>
    <p:cSldViewPr snapToGrid="0">
      <p:cViewPr varScale="1">
        <p:scale>
          <a:sx n="98" d="100"/>
          <a:sy n="98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2023-01-25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85693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6899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6D503-B103-4C9A-8255-80E9D05DF2D4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5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AE30-3D5C-46F7-8E66-4A9B8C862135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E7BB-4802-4D03-AADF-58B9AC2B1889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7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891F-C3B8-4A43-8D4B-3A52C818FC37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17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F34E-4342-4594-91CB-FD1439E9A483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6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3334F-CCF1-4F8B-A857-90DC1AB47AB0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A5A81-1DDA-4E4C-892F-5D5DDAE6DB93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7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95CD-F546-4E7B-8BDF-AED427A2FF22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6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83B93-A0EB-4820-9BCF-DC206B5B44EB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2598-777F-44F3-8845-679428009AFD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44BAC-56DC-4FFD-A462-49EC0BDA1A9F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8A9A-1257-4333-8746-35DD15EC853A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6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02AC-74F2-494A-B0CF-CBECAAEA5B3F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B707-1C12-4818-B66C-754252228D57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154F-CCB5-4437-BED5-94092BF37937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D656-F3CB-4816-B5FA-A06AE55B4ADE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DC26-FDBF-4823-8F89-8D882410055A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B0992FC-DE6C-4104-8EC1-ED03751ECA8E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5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282245" y="2661182"/>
            <a:ext cx="7472184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000" b="1" dirty="0">
                <a:solidFill>
                  <a:schemeClr val="bg1"/>
                </a:solidFill>
              </a:rPr>
              <a:t>문자열과 리스트 연습문제 풀기</a:t>
            </a:r>
            <a:r>
              <a:rPr lang="en-US" altLang="ko-KR" sz="4400" b="1" dirty="0">
                <a:solidFill>
                  <a:schemeClr val="bg1"/>
                </a:solidFill>
              </a:rPr>
              <a:t/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7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03_03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72820" y="4811771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800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 smtClean="0"/>
              <a:t>4, </a:t>
            </a:r>
            <a:r>
              <a:rPr lang="ko-KR" altLang="en-US" dirty="0"/>
              <a:t>코드와 결과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563066" y="1690689"/>
            <a:ext cx="7656806" cy="2287924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8127" y="1853248"/>
            <a:ext cx="7599293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800" dirty="0">
                <a:latin typeface="+mn-lt"/>
              </a:rPr>
              <a:t>t = ['every', 'morning', 'you', 'greet', 'to', 'me']</a:t>
            </a:r>
          </a:p>
          <a:p>
            <a:r>
              <a:rPr lang="en-US" altLang="ko-KR" sz="1800" dirty="0">
                <a:latin typeface="+mn-lt"/>
              </a:rPr>
              <a:t>s =['Rabbit', 'lion', 'snake', 'cabbage', 'Apple', 'banana']</a:t>
            </a:r>
          </a:p>
          <a:p>
            <a:endParaRPr lang="en-US" altLang="ko-KR" sz="1800" dirty="0">
              <a:latin typeface="+mn-lt"/>
            </a:endParaRPr>
          </a:p>
          <a:p>
            <a:r>
              <a:rPr lang="en-US" altLang="ko-KR" sz="1800" dirty="0">
                <a:latin typeface="+mn-lt"/>
              </a:rPr>
              <a:t>r = t + s</a:t>
            </a:r>
          </a:p>
          <a:p>
            <a:r>
              <a:rPr lang="en-US" altLang="ko-KR" sz="1800" dirty="0" err="1">
                <a:latin typeface="+mn-lt"/>
              </a:rPr>
              <a:t>r.sort</a:t>
            </a:r>
            <a:r>
              <a:rPr lang="en-US" altLang="ko-KR" sz="1800" dirty="0">
                <a:latin typeface="+mn-lt"/>
              </a:rPr>
              <a:t>()</a:t>
            </a:r>
          </a:p>
          <a:p>
            <a:endParaRPr lang="en-US" altLang="ko-KR" sz="1800" dirty="0">
              <a:latin typeface="+mn-lt"/>
            </a:endParaRPr>
          </a:p>
          <a:p>
            <a:r>
              <a:rPr lang="en-US" altLang="ko-KR" sz="1800" dirty="0">
                <a:latin typeface="+mn-lt"/>
              </a:rPr>
              <a:t>print(r)</a:t>
            </a: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10" y="4184987"/>
            <a:ext cx="8230749" cy="798386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450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문자열과 리스트 관련 연습문제 풀기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499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목표 달성 질문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문자열을 리스트로 구성하려면 어떤 </a:t>
            </a:r>
            <a:r>
              <a:rPr lang="ko-KR" altLang="en-US" dirty="0" err="1"/>
              <a:t>메소드를</a:t>
            </a:r>
            <a:r>
              <a:rPr lang="ko-KR" altLang="en-US" dirty="0"/>
              <a:t> 사용하는가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개의 서로 다른 리스트 </a:t>
            </a:r>
            <a:r>
              <a:rPr lang="en-US" altLang="ko-KR" dirty="0"/>
              <a:t>list1, list2 </a:t>
            </a:r>
            <a:r>
              <a:rPr lang="ko-KR" altLang="en-US" dirty="0"/>
              <a:t>를 한 개의 리스트로 만드는 코드를 쓰시오 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008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7</a:t>
            </a:r>
            <a:r>
              <a:rPr lang="ko-KR" altLang="en-US" dirty="0"/>
              <a:t>주차</a:t>
            </a:r>
            <a:r>
              <a:rPr lang="en-US" altLang="ko-KR" dirty="0"/>
              <a:t>_</a:t>
            </a:r>
            <a:r>
              <a:rPr lang="en-US" altLang="ko-KR" dirty="0" smtClean="0"/>
              <a:t>03_03</a:t>
            </a:r>
            <a:r>
              <a:rPr lang="ko-KR" altLang="en-US" dirty="0" smtClean="0"/>
              <a:t> </a:t>
            </a:r>
            <a:r>
              <a:rPr lang="ko-KR" altLang="en-US" dirty="0"/>
              <a:t>문자열과 리스트 연습문제 풀기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454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문자열과 리스트 관련 연습문제 풀기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087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연습문제 </a:t>
            </a:r>
            <a:r>
              <a:rPr lang="en-US" altLang="ko-KR"/>
              <a:t>1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유저의 키가 </a:t>
            </a:r>
            <a:r>
              <a:rPr lang="en-US" altLang="ko-KR"/>
              <a:t>‘zzz’</a:t>
            </a:r>
            <a:r>
              <a:rPr lang="ko-KR" altLang="en-US"/>
              <a:t>가 나올 때까지 유저로부터 좋아하는 과일을 입력 받는다</a:t>
            </a:r>
            <a:endParaRPr lang="en-US" altLang="ko-KR"/>
          </a:p>
          <a:p>
            <a:r>
              <a:rPr lang="ko-KR" altLang="en-US"/>
              <a:t>과일 이름을 목록</a:t>
            </a:r>
            <a:r>
              <a:rPr lang="en-US" altLang="ko-KR"/>
              <a:t>(list)</a:t>
            </a:r>
            <a:r>
              <a:rPr lang="ko-KR" altLang="en-US"/>
              <a:t>으로 만든다</a:t>
            </a:r>
            <a:endParaRPr lang="en-US" altLang="ko-KR"/>
          </a:p>
          <a:p>
            <a:r>
              <a:rPr lang="ko-KR" altLang="en-US"/>
              <a:t>과일의 이름 목록과 개수를 출력한다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551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1, </a:t>
            </a:r>
            <a:r>
              <a:rPr lang="ko-KR" altLang="en-US" dirty="0"/>
              <a:t>코드와 결과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493485" y="1633600"/>
            <a:ext cx="4865593" cy="4987119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7583" y="1836629"/>
            <a:ext cx="5064888" cy="4965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fruit=[]</a:t>
            </a:r>
          </a:p>
          <a:p>
            <a:r>
              <a:rPr lang="en-US" altLang="ko-KR" sz="1600" dirty="0">
                <a:latin typeface="+mn-lt"/>
              </a:rPr>
              <a:t>print("you want to stop, input '</a:t>
            </a:r>
            <a:r>
              <a:rPr lang="en-US" altLang="ko-KR" sz="1600" dirty="0" err="1">
                <a:latin typeface="+mn-lt"/>
              </a:rPr>
              <a:t>zzz</a:t>
            </a:r>
            <a:r>
              <a:rPr lang="en-US" altLang="ko-KR" sz="1600" dirty="0">
                <a:latin typeface="+mn-lt"/>
              </a:rPr>
              <a:t>' !!")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while True:</a:t>
            </a:r>
          </a:p>
          <a:p>
            <a:r>
              <a:rPr lang="en-US" altLang="ko-KR" sz="1600" dirty="0">
                <a:latin typeface="+mn-lt"/>
              </a:rPr>
              <a:t>    f = input("write your favorite fruit : ")</a:t>
            </a:r>
          </a:p>
          <a:p>
            <a:r>
              <a:rPr lang="en-US" altLang="ko-KR" sz="1600" dirty="0">
                <a:latin typeface="+mn-lt"/>
              </a:rPr>
              <a:t>    if f == '</a:t>
            </a:r>
            <a:r>
              <a:rPr lang="en-US" altLang="ko-KR" sz="1600" dirty="0" err="1">
                <a:latin typeface="+mn-lt"/>
              </a:rPr>
              <a:t>zzz</a:t>
            </a:r>
            <a:r>
              <a:rPr lang="en-US" altLang="ko-KR" sz="1600" dirty="0">
                <a:latin typeface="+mn-lt"/>
              </a:rPr>
              <a:t>':</a:t>
            </a:r>
          </a:p>
          <a:p>
            <a:r>
              <a:rPr lang="en-US" altLang="ko-KR" sz="1600" dirty="0">
                <a:latin typeface="+mn-lt"/>
              </a:rPr>
              <a:t>        break</a:t>
            </a:r>
          </a:p>
          <a:p>
            <a:r>
              <a:rPr lang="en-US" altLang="ko-KR" sz="1600" dirty="0">
                <a:latin typeface="+mn-lt"/>
              </a:rPr>
              <a:t>    else :</a:t>
            </a:r>
          </a:p>
          <a:p>
            <a:r>
              <a:rPr lang="en-US" altLang="ko-KR" sz="1600" dirty="0">
                <a:latin typeface="+mn-lt"/>
              </a:rPr>
              <a:t>        </a:t>
            </a:r>
            <a:r>
              <a:rPr lang="en-US" altLang="ko-KR" sz="1600" dirty="0" err="1">
                <a:solidFill>
                  <a:srgbClr val="FF0000"/>
                </a:solidFill>
                <a:latin typeface="+mn-lt"/>
              </a:rPr>
              <a:t>fruit.append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(f)</a:t>
            </a:r>
          </a:p>
          <a:p>
            <a:endParaRPr lang="en-US" altLang="ko-KR" sz="1600" dirty="0">
              <a:latin typeface="+mn-lt"/>
            </a:endParaRPr>
          </a:p>
          <a:p>
            <a:endParaRPr lang="en-US" altLang="ko-KR" sz="1600" dirty="0">
              <a:latin typeface="+mn-lt"/>
            </a:endParaRPr>
          </a:p>
          <a:p>
            <a:endParaRPr lang="en-US" altLang="ko-KR" sz="1600" dirty="0">
              <a:latin typeface="+mn-lt"/>
            </a:endParaRPr>
          </a:p>
          <a:p>
            <a:endParaRPr lang="en-US" altLang="ko-KR" sz="1600" dirty="0">
              <a:latin typeface="+mn-lt"/>
            </a:endParaRPr>
          </a:p>
          <a:p>
            <a:endParaRPr lang="en-US" altLang="ko-KR" sz="1600" dirty="0">
              <a:latin typeface="+mn-lt"/>
            </a:endParaRP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        </a:t>
            </a:r>
          </a:p>
          <a:p>
            <a:r>
              <a:rPr lang="en-US" altLang="ko-KR" sz="1600" dirty="0">
                <a:latin typeface="+mn-lt"/>
              </a:rPr>
              <a:t>print("list f :",fruit, "count of f: ", </a:t>
            </a:r>
            <a:r>
              <a:rPr lang="en-US" altLang="ko-KR" sz="1600" dirty="0" err="1">
                <a:latin typeface="+mn-lt"/>
              </a:rPr>
              <a:t>len</a:t>
            </a:r>
            <a:r>
              <a:rPr lang="en-US" altLang="ko-KR" sz="1600" dirty="0">
                <a:latin typeface="+mn-lt"/>
              </a:rPr>
              <a:t>(fruit))</a:t>
            </a:r>
          </a:p>
          <a:p>
            <a:endParaRPr lang="en-US" altLang="ko-KR" sz="1600" dirty="0">
              <a:latin typeface="+mn-lt"/>
            </a:endParaRPr>
          </a:p>
          <a:p>
            <a:endParaRPr lang="ko-KR" altLang="en-US" sz="1600" dirty="0">
              <a:latin typeface="+mn-lt"/>
            </a:endParaRPr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981" y="3334187"/>
            <a:ext cx="6091542" cy="245315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090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연습문제 </a:t>
            </a:r>
            <a:r>
              <a:rPr lang="en-US" altLang="ko-KR"/>
              <a:t>2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두 개의 </a:t>
            </a:r>
            <a:r>
              <a:rPr lang="en-US" altLang="ko-KR"/>
              <a:t>List</a:t>
            </a:r>
            <a:r>
              <a:rPr lang="ko-KR" altLang="en-US"/>
              <a:t>를 생성한다</a:t>
            </a:r>
            <a:endParaRPr lang="en-US" altLang="ko-KR"/>
          </a:p>
          <a:p>
            <a:r>
              <a:rPr lang="ko-KR" altLang="en-US"/>
              <a:t>중복되는 아이템을 제거한다</a:t>
            </a:r>
            <a:endParaRPr lang="en-US" altLang="ko-KR"/>
          </a:p>
          <a:p>
            <a:r>
              <a:rPr lang="ko-KR" altLang="en-US"/>
              <a:t>두 개의 </a:t>
            </a:r>
            <a:r>
              <a:rPr lang="en-US" altLang="ko-KR"/>
              <a:t>List</a:t>
            </a:r>
            <a:r>
              <a:rPr lang="ko-KR" altLang="en-US"/>
              <a:t>를 합쳐 출력한다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058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2, </a:t>
            </a:r>
            <a:r>
              <a:rPr lang="ko-KR" altLang="en-US" dirty="0"/>
              <a:t>코드와 결과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97412" y="1514468"/>
            <a:ext cx="4920584" cy="4757626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58349" y="1708229"/>
            <a:ext cx="424135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>
                <a:latin typeface="+mn-lt"/>
              </a:rPr>
              <a:t>List01 = ['apple', 'banana', 'quiz', 'hi', 'bye']</a:t>
            </a:r>
          </a:p>
          <a:p>
            <a:r>
              <a:rPr lang="en-US" altLang="ko-KR" smtClean="0">
                <a:latin typeface="+mn-lt"/>
              </a:rPr>
              <a:t>List02 </a:t>
            </a:r>
            <a:r>
              <a:rPr lang="en-US" altLang="ko-KR" dirty="0">
                <a:latin typeface="+mn-lt"/>
              </a:rPr>
              <a:t>= ['Korea', 'hi', 'LOL', 'Python', 'apple']</a:t>
            </a:r>
          </a:p>
          <a:p>
            <a:endParaRPr lang="en-US" altLang="ko-KR" dirty="0">
              <a:latin typeface="+mn-lt"/>
            </a:endParaRPr>
          </a:p>
          <a:p>
            <a:r>
              <a:rPr lang="en-US" altLang="ko-KR" dirty="0">
                <a:latin typeface="+mn-lt"/>
              </a:rPr>
              <a:t>for </a:t>
            </a:r>
            <a:r>
              <a:rPr lang="en-US" altLang="ko-KR" dirty="0" err="1">
                <a:latin typeface="+mn-lt"/>
              </a:rPr>
              <a:t>i</a:t>
            </a:r>
            <a:r>
              <a:rPr lang="en-US" altLang="ko-KR" dirty="0">
                <a:latin typeface="+mn-lt"/>
              </a:rPr>
              <a:t> in range(</a:t>
            </a:r>
            <a:r>
              <a:rPr lang="en-US" altLang="ko-KR" dirty="0" err="1">
                <a:latin typeface="+mn-lt"/>
              </a:rPr>
              <a:t>len</a:t>
            </a:r>
            <a:r>
              <a:rPr lang="en-US" altLang="ko-KR" dirty="0">
                <a:latin typeface="+mn-lt"/>
              </a:rPr>
              <a:t>(List01)):</a:t>
            </a:r>
          </a:p>
          <a:p>
            <a:r>
              <a:rPr lang="en-US" altLang="ko-KR" dirty="0">
                <a:latin typeface="+mn-lt"/>
              </a:rPr>
              <a:t>    if List01[</a:t>
            </a:r>
            <a:r>
              <a:rPr lang="en-US" altLang="ko-KR" dirty="0" err="1">
                <a:latin typeface="+mn-lt"/>
              </a:rPr>
              <a:t>i</a:t>
            </a:r>
            <a:r>
              <a:rPr lang="en-US" altLang="ko-KR" dirty="0">
                <a:latin typeface="+mn-lt"/>
              </a:rPr>
              <a:t>] in List02:</a:t>
            </a:r>
          </a:p>
          <a:p>
            <a:r>
              <a:rPr lang="en-US" altLang="ko-KR" dirty="0">
                <a:latin typeface="+mn-lt"/>
              </a:rPr>
              <a:t>        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List02.remove(List01[</a:t>
            </a: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i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])</a:t>
            </a:r>
          </a:p>
          <a:p>
            <a:endParaRPr lang="en-US" altLang="ko-KR" dirty="0">
              <a:latin typeface="+mn-lt"/>
            </a:endParaRPr>
          </a:p>
          <a:p>
            <a:r>
              <a:rPr lang="en-US" altLang="ko-KR" dirty="0">
                <a:latin typeface="+mn-lt"/>
              </a:rPr>
              <a:t>List03 = List01 + List02</a:t>
            </a:r>
          </a:p>
          <a:p>
            <a:r>
              <a:rPr lang="en-US" altLang="ko-KR" dirty="0">
                <a:latin typeface="+mn-lt"/>
              </a:rPr>
              <a:t>print("List01: ", List01)</a:t>
            </a:r>
          </a:p>
          <a:p>
            <a:r>
              <a:rPr lang="en-US" altLang="ko-KR" dirty="0">
                <a:latin typeface="+mn-lt"/>
              </a:rPr>
              <a:t>print("List02: ", List02)</a:t>
            </a:r>
          </a:p>
          <a:p>
            <a:r>
              <a:rPr lang="en-US" altLang="ko-KR" dirty="0">
                <a:latin typeface="+mn-lt"/>
              </a:rPr>
              <a:t>print("</a:t>
            </a:r>
            <a:r>
              <a:rPr lang="ko-KR" altLang="en-US" dirty="0">
                <a:latin typeface="+mn-lt"/>
              </a:rPr>
              <a:t>합친 후</a:t>
            </a:r>
            <a:r>
              <a:rPr lang="en-US" altLang="ko-KR" dirty="0">
                <a:latin typeface="+mn-lt"/>
              </a:rPr>
              <a:t>: ", List03)</a:t>
            </a:r>
          </a:p>
          <a:p>
            <a:endParaRPr lang="en-US" altLang="ko-KR" dirty="0">
              <a:latin typeface="+mn-lt"/>
            </a:endParaRPr>
          </a:p>
          <a:p>
            <a:r>
              <a:rPr lang="en-US" altLang="ko-KR" dirty="0">
                <a:latin typeface="+mn-lt"/>
              </a:rPr>
              <a:t>List03.sort()</a:t>
            </a:r>
          </a:p>
          <a:p>
            <a:r>
              <a:rPr lang="en-US" altLang="ko-KR" dirty="0">
                <a:latin typeface="+mn-lt"/>
              </a:rPr>
              <a:t>print("</a:t>
            </a:r>
            <a:r>
              <a:rPr lang="ko-KR" altLang="en-US" dirty="0">
                <a:latin typeface="+mn-lt"/>
              </a:rPr>
              <a:t>정렬 후</a:t>
            </a:r>
            <a:r>
              <a:rPr lang="en-US" altLang="ko-KR" dirty="0">
                <a:latin typeface="+mn-lt"/>
              </a:rPr>
              <a:t>: ", List03)</a:t>
            </a:r>
          </a:p>
          <a:p>
            <a:r>
              <a:rPr lang="en-US" altLang="ko-KR" dirty="0">
                <a:latin typeface="+mn-lt"/>
              </a:rPr>
              <a:t>  </a:t>
            </a:r>
            <a:endParaRPr lang="ko-KR" altLang="en-US" dirty="0">
              <a:latin typeface="+mn-lt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104" y="3710913"/>
            <a:ext cx="4800786" cy="140053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431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문자열을 입력받는다</a:t>
            </a:r>
            <a:endParaRPr lang="en-US" altLang="ko-KR"/>
          </a:p>
          <a:p>
            <a:r>
              <a:rPr lang="ko-KR" altLang="en-US"/>
              <a:t>입력받은 문자열의 모든 글자 사이에 공백</a:t>
            </a:r>
            <a:r>
              <a:rPr lang="en-US" altLang="ko-KR"/>
              <a:t>(</a:t>
            </a:r>
            <a:r>
              <a:rPr lang="ko-KR" altLang="en-US"/>
              <a:t>스페이스</a:t>
            </a:r>
            <a:r>
              <a:rPr lang="en-US" altLang="ko-KR"/>
              <a:t>)</a:t>
            </a:r>
            <a:r>
              <a:rPr lang="ko-KR" altLang="en-US"/>
              <a:t>을 추가하여 출력한다</a:t>
            </a:r>
            <a:endParaRPr lang="en-US" altLang="ko-KR"/>
          </a:p>
          <a:p>
            <a:pPr lvl="1"/>
            <a:r>
              <a:rPr lang="ko-KR" altLang="en-US"/>
              <a:t>예</a:t>
            </a:r>
            <a:r>
              <a:rPr lang="en-US" altLang="ko-KR"/>
              <a:t>: </a:t>
            </a:r>
            <a:r>
              <a:rPr lang="ko-KR" altLang="en-US"/>
              <a:t>‘</a:t>
            </a:r>
            <a:r>
              <a:rPr lang="en-US" altLang="ko-KR"/>
              <a:t>apple’</a:t>
            </a:r>
            <a:r>
              <a:rPr lang="ko-KR" altLang="en-US"/>
              <a:t> </a:t>
            </a:r>
            <a:r>
              <a:rPr lang="en-US" altLang="ko-KR"/>
              <a:t>=&gt;</a:t>
            </a:r>
            <a:r>
              <a:rPr lang="ko-KR" altLang="en-US"/>
              <a:t> </a:t>
            </a:r>
            <a:r>
              <a:rPr lang="en-US" altLang="ko-KR"/>
              <a:t>‘a</a:t>
            </a:r>
            <a:r>
              <a:rPr lang="ko-KR" altLang="en-US"/>
              <a:t> </a:t>
            </a:r>
            <a:r>
              <a:rPr lang="en-US" altLang="ko-KR"/>
              <a:t>p</a:t>
            </a:r>
            <a:r>
              <a:rPr lang="ko-KR" altLang="en-US"/>
              <a:t> </a:t>
            </a:r>
            <a:r>
              <a:rPr lang="en-US" altLang="ko-KR"/>
              <a:t>p l e’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325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 smtClean="0"/>
              <a:t>3, </a:t>
            </a:r>
            <a:r>
              <a:rPr lang="ko-KR" altLang="en-US" dirty="0"/>
              <a:t>코드와 결과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563066" y="1690689"/>
            <a:ext cx="4893837" cy="2601092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2681" y="1971492"/>
            <a:ext cx="4259254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s=input("</a:t>
            </a:r>
            <a:r>
              <a:rPr lang="ko-KR" altLang="en-US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문자열을 입력하세요</a:t>
            </a: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")</a:t>
            </a:r>
          </a:p>
          <a:p>
            <a:endParaRPr lang="en-US" altLang="ko-KR" sz="1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t=list(s)</a:t>
            </a:r>
          </a:p>
          <a:p>
            <a:endParaRPr lang="en-US" altLang="ko-KR" sz="1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delimiter=" "</a:t>
            </a:r>
          </a:p>
          <a:p>
            <a:r>
              <a:rPr lang="en-US" altLang="ko-KR" sz="18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str</a:t>
            </a: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= </a:t>
            </a:r>
            <a:r>
              <a:rPr lang="en-US" altLang="ko-KR" sz="18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delimiter.join</a:t>
            </a: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(t)</a:t>
            </a:r>
          </a:p>
          <a:p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print("</a:t>
            </a:r>
            <a:r>
              <a:rPr lang="ko-KR" altLang="en-US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바뀐 문자열</a:t>
            </a: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"+ </a:t>
            </a:r>
            <a:r>
              <a:rPr lang="en-US" altLang="ko-KR" sz="18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str</a:t>
            </a: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EBAF5A-E8E0-42DB-8D9D-865BAB78A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175" y="4139991"/>
            <a:ext cx="4922443" cy="11771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870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27699" y="2052925"/>
            <a:ext cx="7612915" cy="4195481"/>
          </a:xfrm>
        </p:spPr>
        <p:txBody>
          <a:bodyPr/>
          <a:lstStyle/>
          <a:p>
            <a:r>
              <a:rPr lang="ko-KR" altLang="en-US" dirty="0"/>
              <a:t>리스트 </a:t>
            </a:r>
            <a:r>
              <a:rPr lang="en-US" altLang="ko-KR" dirty="0"/>
              <a:t>t=[‘every', ‘morning', ‘you', ‘greet’, ‘to‘, ‘me’]</a:t>
            </a:r>
          </a:p>
          <a:p>
            <a:r>
              <a:rPr lang="ko-KR" altLang="en-US" dirty="0"/>
              <a:t>리스트 </a:t>
            </a:r>
            <a:r>
              <a:rPr lang="en-US" altLang="ko-KR" dirty="0" smtClean="0"/>
              <a:t>s=[</a:t>
            </a:r>
            <a:r>
              <a:rPr lang="en-US" altLang="ko-KR" dirty="0"/>
              <a:t>'Rabbit', 'lion', 'snake', 'cabbage', 'Apple', 'banana']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개의 리스트를 합친 후 </a:t>
            </a:r>
            <a:r>
              <a:rPr lang="ko-KR" altLang="en-US" dirty="0" err="1"/>
              <a:t>정열하여</a:t>
            </a:r>
            <a:r>
              <a:rPr lang="ko-KR" altLang="en-US" dirty="0"/>
              <a:t> </a:t>
            </a:r>
            <a:r>
              <a:rPr lang="ko-KR" altLang="en-US" dirty="0" err="1"/>
              <a:t>출력하시오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1144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6227</TotalTime>
  <Words>408</Words>
  <Application>Microsoft Office PowerPoint</Application>
  <PresentationFormat>화면 슬라이드 쇼(4:3)</PresentationFormat>
  <Paragraphs>96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함초롬바탕</vt:lpstr>
      <vt:lpstr>Arial</vt:lpstr>
      <vt:lpstr>Century Gothic</vt:lpstr>
      <vt:lpstr>Wingdings 3</vt:lpstr>
      <vt:lpstr>이온</vt:lpstr>
      <vt:lpstr>문자열과 리스트 연습문제 풀기 7주차_03_03</vt:lpstr>
      <vt:lpstr>학습목표</vt:lpstr>
      <vt:lpstr>연습문제 1</vt:lpstr>
      <vt:lpstr>연습문제 1, 코드와 결과</vt:lpstr>
      <vt:lpstr>연습문제 2</vt:lpstr>
      <vt:lpstr>연습문제 2, 코드와 결과</vt:lpstr>
      <vt:lpstr>연습문제 3</vt:lpstr>
      <vt:lpstr>연습문제 3, 코드와 결과</vt:lpstr>
      <vt:lpstr>연습문제 4</vt:lpstr>
      <vt:lpstr>연습문제 4, 코드와 결과</vt:lpstr>
      <vt:lpstr>강의 요약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user</cp:lastModifiedBy>
  <cp:revision>497</cp:revision>
  <dcterms:created xsi:type="dcterms:W3CDTF">2015-11-07T02:06:58Z</dcterms:created>
  <dcterms:modified xsi:type="dcterms:W3CDTF">2023-01-25T11:45:29Z</dcterms:modified>
</cp:coreProperties>
</file>