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1024" r:id="rId2"/>
    <p:sldId id="1025" r:id="rId3"/>
    <p:sldId id="1026" r:id="rId4"/>
    <p:sldId id="1027" r:id="rId5"/>
    <p:sldId id="1028" r:id="rId6"/>
    <p:sldId id="1029" r:id="rId7"/>
    <p:sldId id="1030" r:id="rId8"/>
    <p:sldId id="1031" r:id="rId9"/>
    <p:sldId id="1032" r:id="rId10"/>
    <p:sldId id="1033" r:id="rId11"/>
    <p:sldId id="1034" r:id="rId12"/>
    <p:sldId id="1035" r:id="rId13"/>
    <p:sldId id="1036" r:id="rId14"/>
    <p:sldId id="1037" r:id="rId15"/>
    <p:sldId id="1038" r:id="rId16"/>
    <p:sldId id="103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7995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74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F96A-80D0-46FB-9774-E832404734D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512F-9B8D-42B5-BCFB-982489CCE7A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B894-1DFB-44AF-83B1-D1F5CB5C0BCC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2001F-1E60-4D19-BD6C-129DAEA084E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056C-CB6E-4676-B8B4-A7E866ED639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32C22-7DE0-4C0E-8673-7F15B921D52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D2DF-B966-49EF-9398-48EA410F498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D883F-CC46-4974-85E0-27929B0D099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189A2-CCF1-4E36-958D-1A667C6B99B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848D3-97F9-4D09-B00B-34B7DEE37A1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386-C336-43D0-9BA3-F05BB84D739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4866-4921-4532-89B2-B4776C71F98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FC3A6-9EBF-4B75-A1C1-2B4C70A5500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D365C-92A8-435B-9A6C-84A5009DCA3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D09BE-4465-4448-96E6-3F7CE37B1EA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CCBE-FFBA-43DE-822E-4E0CD3D37BA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046E-7824-4B1F-92A4-FA98CACA309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756410-C215-43FC-8C26-B64D936B554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사용자정의</a:t>
            </a:r>
            <a:r>
              <a:rPr lang="ko-KR" altLang="en-US" sz="4400" b="1" dirty="0">
                <a:solidFill>
                  <a:schemeClr val="bg1"/>
                </a:solidFill>
              </a:rPr>
              <a:t> 함수 예제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04726" y="49367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94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수를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두 수를 서로 더한 값과 곱한 값을 더하여 </a:t>
            </a:r>
            <a:r>
              <a:rPr lang="ko-KR" altLang="en-US" dirty="0" err="1"/>
              <a:t>리턴하는</a:t>
            </a:r>
            <a:r>
              <a:rPr lang="ko-KR" altLang="en-US" dirty="0"/>
              <a:t> 함수 만들기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파라미터로</a:t>
            </a:r>
            <a:r>
              <a:rPr lang="ko-KR" altLang="en-US" dirty="0"/>
              <a:t> 보내지는 값은 </a:t>
            </a:r>
            <a:r>
              <a:rPr lang="en-US" altLang="ko-KR" dirty="0"/>
              <a:t>3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 smtClean="0"/>
              <a:t>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3B70AC-4A47-834C-8387-1318C0F5C730}"/>
              </a:ext>
            </a:extLst>
          </p:cNvPr>
          <p:cNvSpPr txBox="1">
            <a:spLocks/>
          </p:cNvSpPr>
          <p:nvPr/>
        </p:nvSpPr>
        <p:spPr>
          <a:xfrm>
            <a:off x="2692168" y="2769529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298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5C47359-ED20-A547-B0C1-091ECC62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24" y="1853248"/>
            <a:ext cx="4546656" cy="2642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21AAD-2E71-3E42-9A40-FACE9ED58A8F}"/>
              </a:ext>
            </a:extLst>
          </p:cNvPr>
          <p:cNvSpPr txBox="1"/>
          <p:nvPr/>
        </p:nvSpPr>
        <p:spPr>
          <a:xfrm>
            <a:off x="1000818" y="1999822"/>
            <a:ext cx="4546656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def multi(num1, num2):</a:t>
            </a:r>
          </a:p>
          <a:p>
            <a:r>
              <a:rPr lang="en-US" altLang="ko-KR" sz="1600" dirty="0">
                <a:latin typeface="+mn-lt"/>
              </a:rPr>
              <a:t>    add = num1 + num2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 = num1 * num2</a:t>
            </a:r>
          </a:p>
          <a:p>
            <a:r>
              <a:rPr lang="en-US" altLang="ko-KR" sz="1600" dirty="0">
                <a:latin typeface="+mn-lt"/>
              </a:rPr>
              <a:t>    total = add + </a:t>
            </a:r>
            <a:r>
              <a:rPr lang="en-US" altLang="ko-KR" sz="1600" dirty="0" err="1">
                <a:latin typeface="+mn-lt"/>
              </a:rPr>
              <a:t>mul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return total</a:t>
            </a:r>
          </a:p>
          <a:p>
            <a:r>
              <a:rPr lang="en-US" altLang="ko-KR" sz="1600" dirty="0">
                <a:latin typeface="+mn-lt"/>
              </a:rPr>
              <a:t/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result = multi(3,5)</a:t>
            </a:r>
          </a:p>
          <a:p>
            <a:r>
              <a:rPr lang="en-US" altLang="ko-KR" sz="1600" dirty="0">
                <a:latin typeface="+mn-lt"/>
              </a:rPr>
              <a:t>print(result)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53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개의 수를 </a:t>
            </a:r>
            <a:r>
              <a:rPr lang="ko-KR" altLang="en-US" dirty="0" err="1"/>
              <a:t>파라미터로</a:t>
            </a:r>
            <a:r>
              <a:rPr lang="ko-KR" altLang="en-US" dirty="0"/>
              <a:t> 받아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 수의 최대공약수를 찾는다</a:t>
            </a:r>
            <a:endParaRPr lang="en-US" altLang="ko-KR" dirty="0"/>
          </a:p>
          <a:p>
            <a:r>
              <a:rPr lang="ko-KR" altLang="en-US" dirty="0"/>
              <a:t>결과를 출력하는 함수는 </a:t>
            </a:r>
            <a:r>
              <a:rPr lang="en-US" altLang="ko-KR" dirty="0" err="1"/>
              <a:t>print_gcd</a:t>
            </a:r>
            <a:r>
              <a:rPr lang="en-US" altLang="ko-KR" dirty="0"/>
              <a:t>(), </a:t>
            </a:r>
            <a:r>
              <a:rPr lang="ko-KR" altLang="en-US" dirty="0"/>
              <a:t>결과를 </a:t>
            </a:r>
            <a:r>
              <a:rPr lang="ko-KR" altLang="en-US" dirty="0" err="1"/>
              <a:t>리턴하는</a:t>
            </a:r>
            <a:r>
              <a:rPr lang="ko-KR" altLang="en-US" dirty="0"/>
              <a:t> 함수는 </a:t>
            </a:r>
            <a:r>
              <a:rPr lang="en-US" altLang="ko-KR" dirty="0" err="1"/>
              <a:t>return_gcd</a:t>
            </a:r>
            <a:r>
              <a:rPr lang="en-US" altLang="ko-KR" dirty="0"/>
              <a:t>()</a:t>
            </a:r>
            <a:r>
              <a:rPr lang="ko-KR" altLang="en-US" dirty="0"/>
              <a:t>작성하고</a:t>
            </a:r>
            <a:r>
              <a:rPr lang="en-US" altLang="ko-KR" dirty="0"/>
              <a:t> </a:t>
            </a:r>
            <a:r>
              <a:rPr lang="ko-KR" altLang="en-US" dirty="0"/>
              <a:t>한번씩 </a:t>
            </a:r>
            <a:r>
              <a:rPr lang="ko-KR" altLang="en-US" dirty="0" err="1"/>
              <a:t>실행하시오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05C47359-ED20-A547-B0C1-091ECC62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424" y="1853248"/>
            <a:ext cx="5279780" cy="32211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C21AAD-2E71-3E42-9A40-FACE9ED58A8F}"/>
              </a:ext>
            </a:extLst>
          </p:cNvPr>
          <p:cNvSpPr txBox="1"/>
          <p:nvPr/>
        </p:nvSpPr>
        <p:spPr>
          <a:xfrm>
            <a:off x="1000818" y="1999822"/>
            <a:ext cx="4546656" cy="26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print_gcd</a:t>
            </a:r>
            <a:r>
              <a:rPr lang="en-US" altLang="ko-KR" sz="1600" dirty="0">
                <a:latin typeface="+mn-lt"/>
              </a:rPr>
              <a:t>(num1, num2):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math.gcd</a:t>
            </a:r>
            <a:r>
              <a:rPr lang="en-US" altLang="ko-KR" sz="1600" dirty="0">
                <a:latin typeface="+mn-lt"/>
              </a:rPr>
              <a:t>(num1, num2))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def</a:t>
            </a:r>
            <a:r>
              <a:rPr lang="en-US" altLang="ko-KR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return_gcd</a:t>
            </a:r>
            <a:r>
              <a:rPr lang="en-US" altLang="ko-KR" sz="1600" dirty="0">
                <a:latin typeface="+mn-lt"/>
              </a:rPr>
              <a:t>(num1, num2):</a:t>
            </a:r>
          </a:p>
          <a:p>
            <a:r>
              <a:rPr lang="en-US" altLang="ko-KR" sz="1600" dirty="0">
                <a:latin typeface="+mn-lt"/>
              </a:rPr>
              <a:t>    return </a:t>
            </a:r>
            <a:r>
              <a:rPr lang="en-US" altLang="ko-KR" sz="1600" dirty="0" err="1">
                <a:latin typeface="+mn-lt"/>
              </a:rPr>
              <a:t>math.gcd</a:t>
            </a:r>
            <a:r>
              <a:rPr lang="en-US" altLang="ko-KR" sz="1600" dirty="0">
                <a:latin typeface="+mn-lt"/>
              </a:rPr>
              <a:t>(num1, num2)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print_gcd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(6, 18)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print(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</a:rPr>
              <a:t>return_gcd</a:t>
            </a:r>
            <a:r>
              <a:rPr lang="en-US" altLang="ko-KR" sz="1600" dirty="0">
                <a:solidFill>
                  <a:srgbClr val="FF0000"/>
                </a:solidFill>
                <a:latin typeface="+mn-lt"/>
              </a:rPr>
              <a:t>(7, 21))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73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사용자함수</a:t>
            </a:r>
            <a:r>
              <a:rPr lang="ko-KR" altLang="en-US" dirty="0"/>
              <a:t> 정의 연습하기</a:t>
            </a:r>
            <a:endParaRPr lang="en-US" altLang="ko-KR" dirty="0"/>
          </a:p>
          <a:p>
            <a:pPr lvl="1"/>
            <a:r>
              <a:rPr lang="en-US" altLang="ko-KR" dirty="0"/>
              <a:t>parameter</a:t>
            </a:r>
            <a:r>
              <a:rPr lang="ko-KR" altLang="en-US" dirty="0"/>
              <a:t>과 </a:t>
            </a:r>
            <a:r>
              <a:rPr lang="en-US" altLang="ko-KR" dirty="0"/>
              <a:t>return</a:t>
            </a:r>
            <a:r>
              <a:rPr lang="ko-KR" altLang="en-US" dirty="0"/>
              <a:t> 값의 유무에 따라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7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함수의 종류에 대해 설명해 주세요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5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</a:t>
            </a:r>
            <a:r>
              <a:rPr lang="ko-KR" altLang="en-US" dirty="0" err="1"/>
              <a:t>사용자정의</a:t>
            </a:r>
            <a:r>
              <a:rPr lang="ko-KR" altLang="en-US" dirty="0"/>
              <a:t> 함수 예제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3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사용자 함수 이해하기</a:t>
            </a:r>
            <a:endParaRPr lang="en-US" altLang="ko-KR" dirty="0"/>
          </a:p>
          <a:p>
            <a:r>
              <a:rPr lang="ko-KR" altLang="en-US" dirty="0"/>
              <a:t>다양한 사용자 함수 활용하기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75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정의 함수 형태</a:t>
            </a: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71B5227-3BC4-254D-9EDB-458256547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058426"/>
              </p:ext>
            </p:extLst>
          </p:nvPr>
        </p:nvGraphicFramePr>
        <p:xfrm>
          <a:off x="894562" y="1732078"/>
          <a:ext cx="7500682" cy="40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0082">
                  <a:extLst>
                    <a:ext uri="{9D8B030D-6E8A-4147-A177-3AD203B41FA5}">
                      <a16:colId xmlns:a16="http://schemas.microsoft.com/office/drawing/2014/main" val="1074950551"/>
                    </a:ext>
                  </a:extLst>
                </a:gridCol>
                <a:gridCol w="1696954">
                  <a:extLst>
                    <a:ext uri="{9D8B030D-6E8A-4147-A177-3AD203B41FA5}">
                      <a16:colId xmlns:a16="http://schemas.microsoft.com/office/drawing/2014/main" val="2707838254"/>
                    </a:ext>
                  </a:extLst>
                </a:gridCol>
                <a:gridCol w="3993646">
                  <a:extLst>
                    <a:ext uri="{9D8B030D-6E8A-4147-A177-3AD203B41FA5}">
                      <a16:colId xmlns:a16="http://schemas.microsoft.com/office/drawing/2014/main" val="1180912639"/>
                    </a:ext>
                  </a:extLst>
                </a:gridCol>
              </a:tblGrid>
              <a:tr h="814320"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Parameter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sz="2000" dirty="0"/>
                    </a:p>
                    <a:p>
                      <a:pPr algn="ctr"/>
                      <a:r>
                        <a:rPr lang="en-US" altLang="ko-Kore-KR" sz="2000" dirty="0"/>
                        <a:t>Return</a:t>
                      </a:r>
                      <a:endParaRPr lang="ko-Kore-KR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ore-KR" dirty="0"/>
                    </a:p>
                    <a:p>
                      <a:pPr algn="ctr"/>
                      <a:r>
                        <a:rPr lang="ko-Kore-KR" altLang="en-US" dirty="0"/>
                        <a:t>함수</a:t>
                      </a:r>
                      <a:r>
                        <a:rPr lang="ko-KR" altLang="en-US" dirty="0"/>
                        <a:t> 형태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908983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8945442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Return</a:t>
                      </a:r>
                      <a:r>
                        <a:rPr lang="ko-Kore-KR" altLang="en-US" dirty="0"/>
                        <a:t>값</a:t>
                      </a:r>
                      <a:r>
                        <a:rPr lang="ko-KR" altLang="en-US" dirty="0"/>
                        <a:t> </a:t>
                      </a:r>
                      <a:r>
                        <a:rPr lang="ko-Kore-KR" altLang="en-US" dirty="0"/>
                        <a:t>받을변수</a:t>
                      </a:r>
                      <a:r>
                        <a:rPr lang="en-US" altLang="ko-Kore-KR" dirty="0"/>
                        <a:t>=</a:t>
                      </a:r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()</a:t>
                      </a:r>
                      <a:endParaRPr lang="ko-Kore-KR" altLang="en-US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87544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함수이름</a:t>
                      </a:r>
                      <a:r>
                        <a:rPr lang="en-US" altLang="ko-KR" dirty="0"/>
                        <a:t>(Parameter)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0337"/>
                  </a:ext>
                </a:extLst>
              </a:tr>
              <a:tr h="814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X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함수이름</a:t>
                      </a: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591669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1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사용자 정의 함수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no parameter, no return value 1</a:t>
            </a:r>
            <a:endParaRPr lang="ko-KR" altLang="en-US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9"/>
            <a:ext cx="4726517" cy="43723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2820" y="1867051"/>
            <a:ext cx="465248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:</a:t>
            </a: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   </a:t>
            </a:r>
            <a:r>
              <a:rPr lang="en-US" altLang="ko-KR" sz="1600" dirty="0">
                <a:latin typeface="+mn-lt"/>
              </a:rPr>
              <a:t>print("Blessed are the poor in spirit,")</a:t>
            </a:r>
          </a:p>
          <a:p>
            <a:r>
              <a:rPr lang="en-US" altLang="ko-KR" sz="1600" dirty="0">
                <a:latin typeface="+mn-lt"/>
              </a:rPr>
              <a:t>    print("for theirs is the kingdom of heaven.")</a:t>
            </a:r>
          </a:p>
          <a:p>
            <a:r>
              <a:rPr lang="en-US" altLang="ko-KR" sz="1600" dirty="0">
                <a:latin typeface="+mn-lt"/>
              </a:rPr>
              <a:t>    print("   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first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     </a:t>
            </a:r>
            <a:r>
              <a:rPr lang="en-US" altLang="ko-KR" sz="1600" dirty="0">
                <a:latin typeface="+mn-lt"/>
              </a:rPr>
              <a:t># first function call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repeat_script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print_script</a:t>
            </a:r>
            <a:r>
              <a:rPr lang="en-US" altLang="ko-KR" sz="1600" dirty="0"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print_script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second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repeat_script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()    </a:t>
            </a:r>
            <a:r>
              <a:rPr lang="en-US" altLang="ko-KR" sz="1600" dirty="0">
                <a:latin typeface="+mn-lt"/>
              </a:rPr>
              <a:t># second function call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888" y="2769637"/>
            <a:ext cx="3348858" cy="260164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사용자 정의 함수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no parameter, no return value 2</a:t>
            </a:r>
            <a:endParaRPr lang="ko-KR" altLang="en-US" sz="32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1" y="2379945"/>
            <a:ext cx="4118714" cy="330687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77693" y="2633602"/>
            <a:ext cx="4652480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Handong1():</a:t>
            </a:r>
          </a:p>
          <a:p>
            <a:r>
              <a:rPr lang="en-US" altLang="ko-KR" sz="1600" dirty="0">
                <a:latin typeface="+mn-lt"/>
              </a:rPr>
              <a:t>     print("Why not")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Handong2():</a:t>
            </a:r>
          </a:p>
          <a:p>
            <a:r>
              <a:rPr lang="en-US" altLang="ko-KR" sz="1600" dirty="0">
                <a:latin typeface="+mn-lt"/>
              </a:rPr>
              <a:t>     print("the World")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Handong1()</a:t>
            </a:r>
          </a:p>
          <a:p>
            <a:r>
              <a:rPr lang="en-US" altLang="ko-KR" sz="1600" dirty="0">
                <a:latin typeface="+mn-lt"/>
              </a:rPr>
              <a:t>print("Change")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Handong2()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1A86C1-C1EB-8D4B-A049-61C85B66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560" y="3422215"/>
            <a:ext cx="2037220" cy="122233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8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3703" y="260959"/>
            <a:ext cx="7055380" cy="1400530"/>
          </a:xfrm>
        </p:spPr>
        <p:txBody>
          <a:bodyPr/>
          <a:lstStyle/>
          <a:p>
            <a:r>
              <a:rPr lang="ko-KR" altLang="en-US" sz="3600" dirty="0"/>
              <a:t>사용자 정의 함수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parameters, no return value 1</a:t>
            </a:r>
            <a:endParaRPr lang="ko-KR" altLang="en-US" sz="36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4719653" cy="450571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01647" y="1749086"/>
            <a:ext cx="45466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print_chr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(times) :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range(times) :</a:t>
            </a:r>
          </a:p>
          <a:p>
            <a:r>
              <a:rPr lang="en-US" altLang="ko-KR" sz="1600" dirty="0">
                <a:latin typeface="+mn-lt"/>
              </a:rPr>
              <a:t>        print("*")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first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print_chr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(5)                 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print_line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(t) :</a:t>
            </a:r>
          </a:p>
          <a:p>
            <a:r>
              <a:rPr lang="en-US" altLang="ko-KR" sz="1600" dirty="0">
                <a:latin typeface="+mn-lt"/>
              </a:rPr>
              <a:t>    print("*" * t)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print("result of second function call, ")</a:t>
            </a:r>
          </a:p>
          <a:p>
            <a:r>
              <a:rPr lang="en-US" altLang="ko-KR" sz="1600" dirty="0">
                <a:latin typeface="+mn-lt"/>
              </a:rPr>
              <a:t>print("=" * 25)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print_line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(10)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err="1" smtClean="0">
                <a:latin typeface="+mn-lt"/>
              </a:rPr>
              <a:t>print_line</a:t>
            </a:r>
            <a:r>
              <a:rPr lang="en-US" altLang="ko-KR" sz="1600" dirty="0" smtClean="0">
                <a:latin typeface="+mn-lt"/>
              </a:rPr>
              <a:t>(5)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516" y="3001580"/>
            <a:ext cx="3652934" cy="325322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82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362478"/>
            <a:ext cx="7055380" cy="1400530"/>
          </a:xfrm>
        </p:spPr>
        <p:txBody>
          <a:bodyPr>
            <a:noAutofit/>
          </a:bodyPr>
          <a:lstStyle/>
          <a:p>
            <a:r>
              <a:rPr lang="ko-KR" altLang="en-US" sz="3600" dirty="0"/>
              <a:t>사용자 정의 함수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parameters, no return value 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1" y="2233179"/>
            <a:ext cx="4546656" cy="3253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47792" y="2393272"/>
            <a:ext cx="4546656" cy="2637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repeat(num1,num2):</a:t>
            </a:r>
          </a:p>
          <a:p>
            <a:r>
              <a:rPr lang="en-US" altLang="ko-KR" sz="1600" dirty="0">
                <a:latin typeface="+mn-lt"/>
              </a:rPr>
              <a:t>     sum = num1+num2</a:t>
            </a:r>
          </a:p>
          <a:p>
            <a:r>
              <a:rPr lang="en-US" altLang="ko-KR" sz="1600" dirty="0">
                <a:latin typeface="+mn-lt"/>
              </a:rPr>
              <a:t>     print("#"*sum)</a:t>
            </a:r>
          </a:p>
          <a:p>
            <a:r>
              <a:rPr lang="en-US" altLang="ko-KR" sz="1600" dirty="0">
                <a:latin typeface="+mn-lt"/>
              </a:rPr>
              <a:t>     print("Sum of numbers </a:t>
            </a:r>
            <a:r>
              <a:rPr lang="en-US" altLang="ko-KR" sz="1600" dirty="0" err="1">
                <a:latin typeface="+mn-lt"/>
              </a:rPr>
              <a:t>is",sum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     print("#"*sum)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repeat(7,10)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repeat(5,6)</a:t>
            </a: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repeat(1,3)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960FC55-FAFB-1A4C-AA64-5D352228D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917" y="3548712"/>
            <a:ext cx="2574533" cy="21080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5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90158"/>
            <a:ext cx="7055380" cy="1400530"/>
          </a:xfrm>
        </p:spPr>
        <p:txBody>
          <a:bodyPr/>
          <a:lstStyle/>
          <a:p>
            <a:r>
              <a:rPr lang="ko-KR" altLang="en-US" sz="3600" dirty="0"/>
              <a:t>사용자 정의 함수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/>
              <a:t>parameters, return value 1</a:t>
            </a:r>
            <a:endParaRPr lang="ko-KR" altLang="en-US" sz="36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690688"/>
            <a:ext cx="4719653" cy="45810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0149" y="1710054"/>
            <a:ext cx="4546656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plus(num1, num2) :</a:t>
            </a:r>
          </a:p>
          <a:p>
            <a:r>
              <a:rPr lang="en-US" altLang="ko-KR" sz="1600" dirty="0">
                <a:latin typeface="+mn-lt"/>
              </a:rPr>
              <a:t>    return num1 + num2</a:t>
            </a:r>
          </a:p>
          <a:p>
            <a:endParaRPr lang="en-US" altLang="ko-KR" sz="16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result_plus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= plus(2, 12)</a:t>
            </a:r>
          </a:p>
          <a:p>
            <a:r>
              <a:rPr lang="en-US" altLang="ko-KR" sz="1600" dirty="0">
                <a:latin typeface="+mn-lt"/>
              </a:rPr>
              <a:t>print("result of plus(2, 12) ")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result_plus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solidFill>
                <a:srgbClr val="FF6600"/>
              </a:solidFill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def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(num1, num2) :</a:t>
            </a:r>
          </a:p>
          <a:p>
            <a:r>
              <a:rPr lang="en-US" altLang="ko-KR" sz="1600" dirty="0">
                <a:latin typeface="+mn-lt"/>
              </a:rPr>
              <a:t>    return num1 * num2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result_mul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= </a:t>
            </a:r>
            <a:r>
              <a:rPr lang="en-US" altLang="ko-KR" sz="1600" dirty="0" err="1">
                <a:solidFill>
                  <a:srgbClr val="FF6600"/>
                </a:solidFill>
                <a:latin typeface="+mn-lt"/>
              </a:rPr>
              <a:t>mul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(2, 12)</a:t>
            </a:r>
          </a:p>
          <a:p>
            <a:r>
              <a:rPr lang="en-US" altLang="ko-KR" sz="1600" dirty="0">
                <a:latin typeface="+mn-lt"/>
              </a:rPr>
              <a:t>print("result of </a:t>
            </a:r>
            <a:r>
              <a:rPr lang="en-US" altLang="ko-KR" sz="1600" dirty="0" err="1">
                <a:latin typeface="+mn-lt"/>
              </a:rPr>
              <a:t>mul</a:t>
            </a:r>
            <a:r>
              <a:rPr lang="en-US" altLang="ko-KR" sz="1600" dirty="0">
                <a:latin typeface="+mn-lt"/>
              </a:rPr>
              <a:t>(2, 12) ")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result_mul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583" y="4214762"/>
            <a:ext cx="3736352" cy="2056946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4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3486" y="242594"/>
            <a:ext cx="7055380" cy="1400530"/>
          </a:xfrm>
        </p:spPr>
        <p:txBody>
          <a:bodyPr/>
          <a:lstStyle/>
          <a:p>
            <a:r>
              <a:rPr lang="ko-KR" altLang="en-US" sz="4000" dirty="0"/>
              <a:t>사용자 정의 함수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parameters, return value 2</a:t>
            </a:r>
            <a:endParaRPr lang="ko-KR" altLang="en-US" sz="4000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2721338"/>
            <a:ext cx="4546656" cy="264299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915200" y="2918452"/>
            <a:ext cx="45466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def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calcul_age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(year):</a:t>
            </a:r>
          </a:p>
          <a:p>
            <a:r>
              <a:rPr lang="en-US" altLang="ko-KR" sz="1600" dirty="0">
                <a:latin typeface="+mn-lt"/>
              </a:rPr>
              <a:t>     age </a:t>
            </a:r>
            <a:r>
              <a:rPr lang="en-US" altLang="ko-KR" sz="1600">
                <a:latin typeface="+mn-lt"/>
              </a:rPr>
              <a:t>= </a:t>
            </a:r>
            <a:r>
              <a:rPr lang="en-US" altLang="ko-KR" sz="1600" smtClean="0">
                <a:latin typeface="+mn-lt"/>
              </a:rPr>
              <a:t>2023-year+1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 return age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year = int(input("Enter the year:"))</a:t>
            </a:r>
          </a:p>
          <a:p>
            <a:r>
              <a:rPr lang="en-US" altLang="ko-KR" sz="1600" dirty="0">
                <a:latin typeface="+mn-lt"/>
              </a:rPr>
              <a:t>print("age is",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calcul_age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(year)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C2020FC-E487-B044-AC43-B3A0AA78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856" y="4371495"/>
            <a:ext cx="3026914" cy="7516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53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7651</TotalTime>
  <Words>510</Words>
  <Application>Microsoft Office PowerPoint</Application>
  <PresentationFormat>화면 슬라이드 쇼(4:3)</PresentationFormat>
  <Paragraphs>156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사용자정의 함수 예제 9주차_02_01</vt:lpstr>
      <vt:lpstr>학습목표</vt:lpstr>
      <vt:lpstr>사용자 정의 함수 형태</vt:lpstr>
      <vt:lpstr>사용자 정의 함수 no parameter, no return value 1</vt:lpstr>
      <vt:lpstr>사용자 정의 함수 no parameter, no return value 2</vt:lpstr>
      <vt:lpstr>사용자 정의 함수 parameters, no return value 1</vt:lpstr>
      <vt:lpstr>사용자 정의 함수 parameters, no return value 2</vt:lpstr>
      <vt:lpstr>사용자 정의 함수 parameters, return value 1</vt:lpstr>
      <vt:lpstr>사용자 정의 함수 parameters, return value 2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512</cp:revision>
  <dcterms:created xsi:type="dcterms:W3CDTF">2015-11-07T02:06:58Z</dcterms:created>
  <dcterms:modified xsi:type="dcterms:W3CDTF">2023-01-25T13:31:32Z</dcterms:modified>
</cp:coreProperties>
</file>