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1070" r:id="rId2"/>
    <p:sldId id="1071" r:id="rId3"/>
    <p:sldId id="1072" r:id="rId4"/>
    <p:sldId id="1073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37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2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5406-A0A0-4810-AD59-8331F77878C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9F8-44A3-4BDA-92ED-FCB2741780F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86EC-EF4C-41EF-8A3D-797C0D2BD867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DE81-1A0F-4537-B505-719E202CFAE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8136-DE87-4655-8F4D-9C3AF20817C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F4B-D3A5-4C2D-932D-625163C2D80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1EFE-7D11-4103-BA2E-2636CD7FD0C7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04A1-D105-48C3-9C0D-FE399BC1207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FA36-B853-48A9-AD21-F9D3C660917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0E3E-49FE-4FFC-BBC2-2A482B70AA2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AD22-5750-40B5-9A4D-2277699AE287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837F-064A-43A2-82BA-2D9D601AA45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9414-5025-475C-B867-33C6813A8F6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CDCB-3321-4A00-9AFA-B504688E461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5497-1B6C-48C2-B155-20ADC648DDA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D654-CAE3-42C3-871C-F8A35A99C36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6C27-E31E-48A1-9167-536F0D24A6F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98E9B2-5687-43D6-AB15-2E0E5FE9095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함수 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3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9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받은 양의 정수가 몇 자리 인지 확인 후</a:t>
            </a:r>
            <a:endParaRPr lang="en-US" altLang="ko-KR" dirty="0"/>
          </a:p>
          <a:p>
            <a:r>
              <a:rPr lang="ko-KR" altLang="en-US" dirty="0" err="1"/>
              <a:t>자리수와</a:t>
            </a:r>
            <a:r>
              <a:rPr lang="en-US" altLang="ko-KR" dirty="0"/>
              <a:t> </a:t>
            </a:r>
            <a:r>
              <a:rPr lang="ko-KR" altLang="en-US" dirty="0"/>
              <a:t>제일 마지막 값을  </a:t>
            </a:r>
            <a:r>
              <a:rPr lang="ko-KR" altLang="en-US" dirty="0" err="1"/>
              <a:t>리턴하는</a:t>
            </a:r>
            <a:r>
              <a:rPr lang="ko-KR" altLang="en-US" dirty="0"/>
              <a:t> 함수 </a:t>
            </a:r>
            <a:r>
              <a:rPr lang="en-US" altLang="ko-KR" dirty="0" err="1"/>
              <a:t>lennum</a:t>
            </a:r>
            <a:r>
              <a:rPr lang="en-US" altLang="ko-KR" dirty="0"/>
              <a:t>(n1)</a:t>
            </a:r>
            <a:r>
              <a:rPr lang="ko-KR" altLang="en-US" dirty="0"/>
              <a:t>을 작성하시오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실행하시오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1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48" y="1890437"/>
            <a:ext cx="7886889" cy="31290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3626" y="2069236"/>
            <a:ext cx="77519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lennum</a:t>
            </a:r>
            <a:r>
              <a:rPr lang="en-US" altLang="ko-KR" sz="1600" dirty="0">
                <a:latin typeface="+mn-lt"/>
              </a:rPr>
              <a:t>(n</a:t>
            </a:r>
            <a:r>
              <a:rPr lang="en-US" altLang="ko-KR" sz="1600" dirty="0" smtClean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    count = 0</a:t>
            </a:r>
          </a:p>
          <a:p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 smtClean="0">
                <a:latin typeface="+mn-lt"/>
              </a:rPr>
              <a:t> in n :</a:t>
            </a:r>
          </a:p>
          <a:p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         count=count+1 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</a:t>
            </a:r>
            <a:r>
              <a:rPr lang="en-US" altLang="ko-KR" sz="1600" dirty="0" smtClean="0">
                <a:latin typeface="+mn-lt"/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return count, n[count-1]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</a:t>
            </a:r>
          </a:p>
          <a:p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 err="1">
                <a:latin typeface="+mn-lt"/>
              </a:rPr>
              <a:t>양의정수를</a:t>
            </a:r>
            <a:r>
              <a:rPr lang="ko-KR" altLang="en-US" sz="1600" dirty="0">
                <a:latin typeface="+mn-lt"/>
              </a:rPr>
              <a:t> </a:t>
            </a:r>
            <a:r>
              <a:rPr lang="ko-KR" altLang="en-US" sz="1600" dirty="0" err="1">
                <a:latin typeface="+mn-lt"/>
              </a:rPr>
              <a:t>입력하시오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, "</a:t>
            </a:r>
            <a:r>
              <a:rPr lang="ko-KR" altLang="en-US" sz="1600" dirty="0" err="1">
                <a:latin typeface="+mn-lt"/>
              </a:rPr>
              <a:t>자리수는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",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lennum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num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)[0], </a:t>
            </a:r>
            <a:r>
              <a:rPr lang="en-US" altLang="ko-KR" sz="1600" dirty="0">
                <a:latin typeface="+mn-lt"/>
              </a:rPr>
              <a:t>"</a:t>
            </a:r>
            <a:r>
              <a:rPr lang="ko-KR" altLang="en-US" sz="1600" dirty="0">
                <a:latin typeface="+mn-lt"/>
              </a:rPr>
              <a:t>마지막 숫자는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",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lennum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num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)[1])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0" y="4911502"/>
            <a:ext cx="5554691" cy="100690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8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함수를 기술하는 과정 익히기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DF729-AE86-F544-A9E0-4C0C07810F92}"/>
              </a:ext>
            </a:extLst>
          </p:cNvPr>
          <p:cNvSpPr txBox="1"/>
          <p:nvPr/>
        </p:nvSpPr>
        <p:spPr>
          <a:xfrm>
            <a:off x="1656567" y="3128468"/>
            <a:ext cx="499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return statement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8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숫자를</a:t>
            </a:r>
            <a:r>
              <a:rPr lang="en-US" altLang="ko-KR" smtClean="0"/>
              <a:t> </a:t>
            </a:r>
            <a:r>
              <a:rPr lang="ko-KR" altLang="en-US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/>
              <a:t>지정하여</a:t>
            </a:r>
            <a:r>
              <a:rPr lang="en-US" altLang="ko-KR" dirty="0"/>
              <a:t>, 2</a:t>
            </a:r>
            <a:r>
              <a:rPr lang="ko-KR" altLang="en-US" dirty="0"/>
              <a:t>개의 값을 곱한 결과를 </a:t>
            </a:r>
            <a:r>
              <a:rPr lang="ko-KR" altLang="en-US" dirty="0" err="1"/>
              <a:t>리턴하는</a:t>
            </a:r>
            <a:r>
              <a:rPr lang="ko-KR" altLang="en-US" dirty="0"/>
              <a:t> 구문을 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4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_02_04</a:t>
            </a:r>
            <a:r>
              <a:rPr lang="ko-KR" altLang="en-US" dirty="0"/>
              <a:t> 함수 연습문제 풀기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예제를 </a:t>
            </a:r>
            <a:r>
              <a:rPr lang="ko-KR" altLang="en-US" dirty="0"/>
              <a:t>통</a:t>
            </a:r>
            <a:r>
              <a:rPr lang="ko-KR" altLang="en-US" dirty="0" smtClean="0"/>
              <a:t>해 원하는 </a:t>
            </a:r>
            <a:r>
              <a:rPr lang="ko-KR" altLang="en-US" dirty="0"/>
              <a:t>함수를 기술하는 과정 익히기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8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6068" y="1559054"/>
            <a:ext cx="5976296" cy="470666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744" y="1738185"/>
            <a:ext cx="6033540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define sum(n1, n2, n3) function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sum(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, j, k) :</a:t>
            </a:r>
          </a:p>
          <a:p>
            <a:r>
              <a:rPr lang="en-US" altLang="ko-KR" sz="1600" dirty="0">
                <a:solidFill>
                  <a:srgbClr val="FF99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return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+ j+ k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for i in range(10) :</a:t>
            </a:r>
          </a:p>
          <a:p>
            <a:r>
              <a:rPr lang="de-DE" altLang="ko-KR" sz="1600" dirty="0">
                <a:latin typeface="+mn-lt"/>
              </a:rPr>
              <a:t>    print(i, " + " , i+1, " + " , i+3, " = ", </a:t>
            </a:r>
            <a:r>
              <a:rPr lang="de-DE" altLang="ko-KR" sz="1600" dirty="0">
                <a:solidFill>
                  <a:srgbClr val="FF6600"/>
                </a:solidFill>
                <a:latin typeface="+mn-lt"/>
              </a:rPr>
              <a:t>sum(i, i+1, i+3))</a:t>
            </a:r>
          </a:p>
          <a:p>
            <a:endParaRPr lang="de-DE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print(" = "  * 30)</a:t>
            </a:r>
          </a:p>
          <a:p>
            <a:endParaRPr lang="de-DE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a = int(input(" enter first integer = " ))</a:t>
            </a:r>
          </a:p>
          <a:p>
            <a:r>
              <a:rPr lang="de-DE" altLang="ko-KR" sz="1600" dirty="0">
                <a:latin typeface="+mn-lt"/>
              </a:rPr>
              <a:t>b = int(input(" enter second integer = " ))</a:t>
            </a:r>
            <a:endParaRPr lang="en-US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c = int(input(" enter third integer = " ))</a:t>
            </a:r>
          </a:p>
          <a:p>
            <a:r>
              <a:rPr lang="de-DE" altLang="ko-KR" sz="1600" dirty="0">
                <a:latin typeface="+mn-lt"/>
              </a:rPr>
              <a:t>print(a, " + " , b, " + " , c, " = ", </a:t>
            </a:r>
            <a:r>
              <a:rPr lang="de-DE" altLang="ko-KR" sz="1600" dirty="0">
                <a:solidFill>
                  <a:srgbClr val="FF6600"/>
                </a:solidFill>
                <a:latin typeface="+mn-lt"/>
              </a:rPr>
              <a:t>sum(a, b, c))</a:t>
            </a:r>
          </a:p>
          <a:p>
            <a:endParaRPr lang="de-DE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print(" = "  * 30)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14" y="313998"/>
            <a:ext cx="491347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7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38937" y="1533087"/>
            <a:ext cx="4812885" cy="51127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729849"/>
            <a:ext cx="4819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# define ex function ; exchange list element</a:t>
            </a: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exchange(</a:t>
            </a:r>
            <a:r>
              <a:rPr lang="en-US" altLang="ko-KR" dirty="0" err="1">
                <a:latin typeface="+mn-lt"/>
              </a:rPr>
              <a:t>listN,i,j</a:t>
            </a:r>
            <a:r>
              <a:rPr lang="en-US" altLang="ko-KR" dirty="0">
                <a:latin typeface="+mn-lt"/>
              </a:rPr>
              <a:t>) :</a:t>
            </a:r>
          </a:p>
          <a:p>
            <a:r>
              <a:rPr lang="en-US" altLang="ko-KR" dirty="0">
                <a:latin typeface="+mn-lt"/>
              </a:rPr>
              <a:t>    temp = </a:t>
            </a:r>
            <a:r>
              <a:rPr lang="en-US" altLang="ko-KR" dirty="0" err="1">
                <a:latin typeface="+mn-lt"/>
              </a:rPr>
              <a:t>listN</a:t>
            </a:r>
            <a:r>
              <a:rPr lang="en-US" altLang="ko-KR" dirty="0">
                <a:latin typeface="+mn-lt"/>
              </a:rPr>
              <a:t>[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]</a:t>
            </a:r>
          </a:p>
          <a:p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listN</a:t>
            </a:r>
            <a:r>
              <a:rPr lang="en-US" altLang="ko-KR" dirty="0">
                <a:latin typeface="+mn-lt"/>
              </a:rPr>
              <a:t>[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] = </a:t>
            </a:r>
            <a:r>
              <a:rPr lang="en-US" altLang="ko-KR" dirty="0" err="1">
                <a:latin typeface="+mn-lt"/>
              </a:rPr>
              <a:t>listN</a:t>
            </a:r>
            <a:r>
              <a:rPr lang="en-US" altLang="ko-KR" dirty="0">
                <a:latin typeface="+mn-lt"/>
              </a:rPr>
              <a:t>[j]</a:t>
            </a:r>
          </a:p>
          <a:p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listN</a:t>
            </a:r>
            <a:r>
              <a:rPr lang="en-US" altLang="ko-KR" dirty="0">
                <a:latin typeface="+mn-lt"/>
              </a:rPr>
              <a:t>[j] = temp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nums</a:t>
            </a:r>
            <a:r>
              <a:rPr lang="en-US" altLang="ko-KR" dirty="0">
                <a:latin typeface="+mn-lt"/>
              </a:rPr>
              <a:t>=[1,3,5,7,9,11]</a:t>
            </a:r>
          </a:p>
          <a:p>
            <a:r>
              <a:rPr lang="en-US" altLang="ko-KR" dirty="0" err="1">
                <a:latin typeface="+mn-lt"/>
              </a:rPr>
              <a:t>fr</a:t>
            </a:r>
            <a:r>
              <a:rPr lang="en-US" altLang="ko-KR" dirty="0">
                <a:latin typeface="+mn-lt"/>
              </a:rPr>
              <a:t>=['apple', 'banana', '</a:t>
            </a:r>
            <a:r>
              <a:rPr lang="en-US" altLang="ko-KR" dirty="0" err="1">
                <a:latin typeface="+mn-lt"/>
              </a:rPr>
              <a:t>bluberry</a:t>
            </a:r>
            <a:r>
              <a:rPr lang="en-US" altLang="ko-KR" dirty="0">
                <a:latin typeface="+mn-lt"/>
              </a:rPr>
              <a:t>', 'lemon', 'melon']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print("*"*50)</a:t>
            </a:r>
          </a:p>
          <a:p>
            <a:r>
              <a:rPr lang="en-US" altLang="ko-KR" dirty="0">
                <a:latin typeface="+mn-lt"/>
              </a:rPr>
              <a:t>print(</a:t>
            </a:r>
            <a:r>
              <a:rPr lang="en-US" altLang="ko-KR" dirty="0" err="1">
                <a:latin typeface="+mn-lt"/>
              </a:rPr>
              <a:t>nums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</a:t>
            </a:r>
            <a:r>
              <a:rPr lang="en-US" altLang="ko-KR" dirty="0" err="1">
                <a:latin typeface="+mn-lt"/>
              </a:rPr>
              <a:t>fr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rgbClr val="FF6600"/>
                </a:solidFill>
                <a:latin typeface="+mn-lt"/>
              </a:rPr>
              <a:t>exchange(nums,0,1)</a:t>
            </a:r>
          </a:p>
          <a:p>
            <a:r>
              <a:rPr lang="en-US" altLang="ko-KR" dirty="0">
                <a:solidFill>
                  <a:srgbClr val="FF6600"/>
                </a:solidFill>
                <a:latin typeface="+mn-lt"/>
              </a:rPr>
              <a:t>exchange(fr,0,1)</a:t>
            </a:r>
          </a:p>
          <a:p>
            <a:r>
              <a:rPr lang="en-US" altLang="ko-KR" dirty="0">
                <a:latin typeface="+mn-lt"/>
              </a:rPr>
              <a:t>print("exchange index 0,1 = ", </a:t>
            </a:r>
            <a:r>
              <a:rPr lang="en-US" altLang="ko-KR" dirty="0" err="1">
                <a:latin typeface="+mn-lt"/>
              </a:rPr>
              <a:t>nums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</a:t>
            </a:r>
            <a:r>
              <a:rPr lang="en-US" altLang="ko-KR" dirty="0" err="1">
                <a:latin typeface="+mn-lt"/>
              </a:rPr>
              <a:t>fr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# continue to..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47795" y="1445154"/>
            <a:ext cx="3210233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# ~~~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exchange(nums,1,4)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exchange(fr,1,4)</a:t>
            </a:r>
          </a:p>
          <a:p>
            <a:endParaRPr lang="en-US" altLang="ko-KR" sz="1400" dirty="0">
              <a:solidFill>
                <a:srgbClr val="C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print("exchange index 1,4 = ",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ea typeface="맑은 고딕" panose="020B0503020000020004" pitchFamily="50" charset="-127"/>
              </a:rPr>
              <a:t>fr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print("*"*50)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186986" y="1527495"/>
            <a:ext cx="3793728" cy="272619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56" y="3994382"/>
            <a:ext cx="3922710" cy="200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660946D-7B13-664F-9ED2-8427BED3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8" y="1566987"/>
            <a:ext cx="4812885" cy="471845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2884D-A42D-5E42-8146-BF02572826FC}"/>
              </a:ext>
            </a:extLst>
          </p:cNvPr>
          <p:cNvSpPr txBox="1"/>
          <p:nvPr/>
        </p:nvSpPr>
        <p:spPr>
          <a:xfrm>
            <a:off x="951546" y="1853248"/>
            <a:ext cx="481914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def merge (</a:t>
            </a:r>
            <a:r>
              <a:rPr lang="en-US" altLang="ko-KR" dirty="0" err="1">
                <a:latin typeface="+mn-lt"/>
              </a:rPr>
              <a:t>a,b</a:t>
            </a:r>
            <a:r>
              <a:rPr lang="en-US" altLang="ko-KR" dirty="0">
                <a:latin typeface="+mn-lt"/>
              </a:rPr>
              <a:t>):</a:t>
            </a:r>
          </a:p>
          <a:p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new_list</a:t>
            </a:r>
            <a:r>
              <a:rPr lang="en-US" altLang="ko-KR" dirty="0">
                <a:latin typeface="+mn-lt"/>
              </a:rPr>
              <a:t> = []</a:t>
            </a:r>
          </a:p>
          <a:p>
            <a:r>
              <a:rPr lang="en-US" altLang="ko-KR" dirty="0" smtClean="0">
                <a:latin typeface="+mn-lt"/>
              </a:rPr>
              <a:t>    for 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 in a: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new_list.append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    for j in b: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new_list.append</a:t>
            </a:r>
            <a:r>
              <a:rPr lang="en-US" altLang="ko-KR" dirty="0">
                <a:latin typeface="+mn-lt"/>
              </a:rPr>
              <a:t>(j)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    return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new_list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+mn-lt"/>
              </a:rPr>
              <a:t>len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+mn-lt"/>
              </a:rPr>
              <a:t>new_list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)</a:t>
            </a:r>
            <a:endParaRPr lang="en-US" altLang="ko-KR" dirty="0">
              <a:solidFill>
                <a:srgbClr val="FF0000"/>
              </a:solidFill>
              <a:latin typeface="+mn-lt"/>
            </a:endParaRPr>
          </a:p>
          <a:p>
            <a:r>
              <a:rPr lang="en-US" altLang="ko-KR" dirty="0">
                <a:latin typeface="+mn-lt"/>
              </a:rPr>
              <a:t>        </a:t>
            </a:r>
          </a:p>
          <a:p>
            <a:r>
              <a:rPr lang="en-US" altLang="ko-KR" dirty="0">
                <a:latin typeface="+mn-lt"/>
              </a:rPr>
              <a:t>a = ['</a:t>
            </a:r>
            <a:r>
              <a:rPr lang="en-US" altLang="ko-KR" dirty="0" err="1">
                <a:latin typeface="+mn-lt"/>
              </a:rPr>
              <a:t>handong</a:t>
            </a:r>
            <a:r>
              <a:rPr lang="en-US" altLang="ko-KR" dirty="0">
                <a:latin typeface="+mn-lt"/>
              </a:rPr>
              <a:t>','</a:t>
            </a:r>
            <a:r>
              <a:rPr lang="en-US" altLang="ko-KR" dirty="0" err="1">
                <a:latin typeface="+mn-lt"/>
              </a:rPr>
              <a:t>global','university</a:t>
            </a:r>
            <a:r>
              <a:rPr lang="en-US" altLang="ko-KR" dirty="0">
                <a:latin typeface="+mn-lt"/>
              </a:rPr>
              <a:t>']</a:t>
            </a:r>
          </a:p>
          <a:p>
            <a:r>
              <a:rPr lang="en-US" altLang="ko-KR" dirty="0">
                <a:latin typeface="+mn-lt"/>
              </a:rPr>
              <a:t>b= [3,8,1,5]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new_list</a:t>
            </a:r>
            <a:r>
              <a:rPr lang="en-US" altLang="ko-KR" dirty="0">
                <a:latin typeface="+mn-lt"/>
              </a:rPr>
              <a:t>, length = merge(</a:t>
            </a:r>
            <a:r>
              <a:rPr lang="en-US" altLang="ko-KR" dirty="0" err="1">
                <a:latin typeface="+mn-lt"/>
              </a:rPr>
              <a:t>a,b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두 리스트를 병합한 결과는 </a:t>
            </a:r>
            <a:r>
              <a:rPr lang="en-US" altLang="ko-KR" dirty="0">
                <a:latin typeface="+mn-lt"/>
              </a:rPr>
              <a:t>",</a:t>
            </a:r>
            <a:r>
              <a:rPr lang="en-US" altLang="ko-KR" dirty="0" err="1">
                <a:latin typeface="+mn-lt"/>
              </a:rPr>
              <a:t>new_list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print('</a:t>
            </a:r>
            <a:r>
              <a:rPr lang="ko-KR" altLang="en-US" dirty="0">
                <a:latin typeface="+mn-lt"/>
              </a:rPr>
              <a:t>리스트의 길이는</a:t>
            </a:r>
            <a:r>
              <a:rPr lang="en-US" altLang="ko-KR" dirty="0">
                <a:latin typeface="+mn-lt"/>
              </a:rPr>
              <a:t>',length)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F05C45-91A2-4346-97E9-3465EFC6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0" y="6063189"/>
            <a:ext cx="6032500" cy="4445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7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파라미터를</a:t>
            </a:r>
            <a:r>
              <a:rPr lang="ko-KR" altLang="en-US" dirty="0"/>
              <a:t> 지정한다</a:t>
            </a:r>
            <a:endParaRPr lang="en-US" altLang="ko-KR" dirty="0"/>
          </a:p>
          <a:p>
            <a:r>
              <a:rPr lang="ko-KR" altLang="en-US" dirty="0"/>
              <a:t>지정한 </a:t>
            </a:r>
            <a:r>
              <a:rPr lang="ko-KR" altLang="en-US" dirty="0" err="1"/>
              <a:t>파라미터</a:t>
            </a:r>
            <a:r>
              <a:rPr lang="ko-KR" altLang="en-US" dirty="0"/>
              <a:t> 두개의 </a:t>
            </a:r>
            <a:r>
              <a:rPr lang="ko-KR" altLang="en-US" dirty="0" smtClean="0"/>
              <a:t>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합을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</a:t>
            </a:r>
            <a:br>
              <a:rPr lang="ko-KR" altLang="en-US" dirty="0"/>
            </a:b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이 함수를 호출하기 전에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사용자에게 </a:t>
            </a:r>
            <a:r>
              <a:rPr lang="en-US" altLang="ko-KR" dirty="0"/>
              <a:t>2</a:t>
            </a:r>
            <a:r>
              <a:rPr lang="ko-KR" altLang="en-US" dirty="0"/>
              <a:t>개의 숫자를 입력 받는다</a:t>
            </a:r>
            <a:endParaRPr lang="en-US" altLang="ko-KR" dirty="0"/>
          </a:p>
          <a:p>
            <a:pPr lvl="1"/>
            <a:r>
              <a:rPr lang="ko-KR" altLang="en-US" dirty="0"/>
              <a:t>위에 만든 함수를 호출한다</a:t>
            </a:r>
            <a:endParaRPr lang="en-US" altLang="ko-KR" dirty="0"/>
          </a:p>
          <a:p>
            <a:pPr lvl="1"/>
            <a:r>
              <a:rPr lang="ko-KR" altLang="en-US" dirty="0"/>
              <a:t>결과값을 받아서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49" y="1890438"/>
            <a:ext cx="5205621" cy="332760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7237" y="2053346"/>
            <a:ext cx="49227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multi(num1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smtClean="0">
                <a:latin typeface="+mn-lt"/>
              </a:rPr>
              <a:t>num2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 smtClean="0">
                <a:latin typeface="+mn-lt"/>
              </a:rPr>
              <a:t>    return num1*num2, num1+num2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n</a:t>
            </a:r>
            <a:r>
              <a:rPr lang="en-US" altLang="ko-KR" sz="1600" dirty="0" smtClean="0">
                <a:latin typeface="+mn-lt"/>
              </a:rPr>
              <a:t>1</a:t>
            </a:r>
            <a:r>
              <a:rPr lang="de-DE" altLang="ko-KR" sz="1600" dirty="0" smtClean="0">
                <a:latin typeface="+mn-lt"/>
              </a:rPr>
              <a:t> </a:t>
            </a:r>
            <a:r>
              <a:rPr lang="de-DE" altLang="ko-KR" sz="1600" dirty="0">
                <a:latin typeface="+mn-lt"/>
              </a:rPr>
              <a:t>= int(input</a:t>
            </a:r>
            <a:r>
              <a:rPr lang="de-DE" altLang="ko-KR" sz="1600" dirty="0" smtClean="0">
                <a:latin typeface="+mn-lt"/>
              </a:rPr>
              <a:t>(“ </a:t>
            </a:r>
            <a:r>
              <a:rPr lang="de-DE" altLang="ko-KR" sz="1600" dirty="0">
                <a:latin typeface="+mn-lt"/>
              </a:rPr>
              <a:t>enter first integer = </a:t>
            </a:r>
            <a:r>
              <a:rPr lang="de-DE" altLang="ko-KR" sz="1600" dirty="0" smtClean="0">
                <a:latin typeface="+mn-lt"/>
              </a:rPr>
              <a:t>“ </a:t>
            </a:r>
            <a:r>
              <a:rPr lang="de-DE" altLang="ko-KR" sz="1600" dirty="0">
                <a:latin typeface="+mn-lt"/>
              </a:rPr>
              <a:t>))</a:t>
            </a:r>
          </a:p>
          <a:p>
            <a:r>
              <a:rPr lang="de-DE" altLang="ko-KR" sz="1600" dirty="0">
                <a:latin typeface="+mn-lt"/>
              </a:rPr>
              <a:t>n</a:t>
            </a:r>
            <a:r>
              <a:rPr lang="de-DE" altLang="ko-KR" sz="1600" dirty="0" smtClean="0">
                <a:latin typeface="+mn-lt"/>
              </a:rPr>
              <a:t>2 </a:t>
            </a:r>
            <a:r>
              <a:rPr lang="de-DE" altLang="ko-KR" sz="1600" dirty="0">
                <a:latin typeface="+mn-lt"/>
              </a:rPr>
              <a:t>= int(input</a:t>
            </a:r>
            <a:r>
              <a:rPr lang="de-DE" altLang="ko-KR" sz="1600" dirty="0" smtClean="0">
                <a:latin typeface="+mn-lt"/>
              </a:rPr>
              <a:t>(“ </a:t>
            </a:r>
            <a:r>
              <a:rPr lang="de-DE" altLang="ko-KR" sz="1600" dirty="0">
                <a:latin typeface="+mn-lt"/>
              </a:rPr>
              <a:t>enter second integer = </a:t>
            </a:r>
            <a:r>
              <a:rPr lang="de-DE" altLang="ko-KR" sz="1600" dirty="0" smtClean="0">
                <a:latin typeface="+mn-lt"/>
              </a:rPr>
              <a:t>“ ))</a:t>
            </a:r>
          </a:p>
          <a:p>
            <a:endParaRPr lang="de-DE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r</a:t>
            </a:r>
            <a:r>
              <a:rPr lang="en-US" altLang="ko-KR" sz="1600" dirty="0" smtClean="0">
                <a:latin typeface="+mn-lt"/>
              </a:rPr>
              <a:t> = multi(n1, n2)</a:t>
            </a:r>
          </a:p>
          <a:p>
            <a:r>
              <a:rPr lang="en-US" altLang="ko-KR" sz="1600" dirty="0" smtClean="0">
                <a:latin typeface="+mn-lt"/>
              </a:rPr>
              <a:t>print(r)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131" y="3936261"/>
            <a:ext cx="4639453" cy="16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3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파라미터를</a:t>
            </a:r>
            <a:r>
              <a:rPr lang="ko-KR" altLang="en-US" dirty="0"/>
              <a:t> 지정한다</a:t>
            </a:r>
            <a:endParaRPr lang="en-US" altLang="ko-KR" dirty="0"/>
          </a:p>
          <a:p>
            <a:r>
              <a:rPr lang="ko-KR" altLang="en-US" dirty="0"/>
              <a:t>지정한 </a:t>
            </a:r>
            <a:r>
              <a:rPr lang="ko-KR" altLang="en-US" dirty="0" err="1"/>
              <a:t>파라미터</a:t>
            </a:r>
            <a:r>
              <a:rPr lang="ko-KR" altLang="en-US" dirty="0"/>
              <a:t> 세개의 크기를 비교하여 가장 큰 수를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함수를 호출하기 전에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사용자에게 </a:t>
            </a:r>
            <a:r>
              <a:rPr lang="en-US" altLang="ko-KR" dirty="0"/>
              <a:t>3</a:t>
            </a:r>
            <a:r>
              <a:rPr lang="ko-KR" altLang="en-US" dirty="0"/>
              <a:t>개의 숫자를 입력 받는다</a:t>
            </a:r>
            <a:endParaRPr lang="en-US" altLang="ko-KR" dirty="0"/>
          </a:p>
          <a:p>
            <a:pPr lvl="1"/>
            <a:r>
              <a:rPr lang="ko-KR" altLang="en-US" dirty="0"/>
              <a:t>위에 만든 함수를 호출한다</a:t>
            </a:r>
            <a:endParaRPr lang="en-US" altLang="ko-KR" dirty="0"/>
          </a:p>
          <a:p>
            <a:pPr lvl="1"/>
            <a:r>
              <a:rPr lang="ko-KR" altLang="en-US" dirty="0"/>
              <a:t>결과값을 받아서 출력한다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A5505D-71BC-E548-B042-CB550737D690}"/>
              </a:ext>
            </a:extLst>
          </p:cNvPr>
          <p:cNvSpPr txBox="1">
            <a:spLocks/>
          </p:cNvSpPr>
          <p:nvPr/>
        </p:nvSpPr>
        <p:spPr>
          <a:xfrm>
            <a:off x="806102" y="16906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6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9278" y="1853248"/>
            <a:ext cx="5983166" cy="42347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88639" y="2038062"/>
            <a:ext cx="67428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max_num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a,b,c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if </a:t>
            </a:r>
            <a:r>
              <a:rPr lang="en-US" altLang="ko-KR" sz="1600" dirty="0" smtClean="0">
                <a:latin typeface="+mn-lt"/>
              </a:rPr>
              <a:t>a </a:t>
            </a:r>
            <a:r>
              <a:rPr lang="en-US" altLang="ko-KR" sz="1600" dirty="0">
                <a:latin typeface="+mn-lt"/>
              </a:rPr>
              <a:t>&gt;= </a:t>
            </a:r>
            <a:r>
              <a:rPr lang="en-US" altLang="ko-KR" sz="1600" dirty="0" smtClean="0">
                <a:latin typeface="+mn-lt"/>
              </a:rPr>
              <a:t>b </a:t>
            </a:r>
            <a:r>
              <a:rPr lang="en-US" altLang="ko-KR" sz="1600" dirty="0">
                <a:latin typeface="+mn-lt"/>
              </a:rPr>
              <a:t>and </a:t>
            </a:r>
            <a:r>
              <a:rPr lang="en-US" altLang="ko-KR" sz="1600" dirty="0" smtClean="0">
                <a:latin typeface="+mn-lt"/>
              </a:rPr>
              <a:t>a </a:t>
            </a:r>
            <a:r>
              <a:rPr lang="en-US" altLang="ko-KR" sz="1600" dirty="0">
                <a:latin typeface="+mn-lt"/>
              </a:rPr>
              <a:t>&gt;= </a:t>
            </a:r>
            <a:r>
              <a:rPr lang="en-US" altLang="ko-KR" sz="1600" dirty="0" smtClean="0">
                <a:latin typeface="+mn-lt"/>
              </a:rPr>
              <a:t>c: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   largest = a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elif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b </a:t>
            </a:r>
            <a:r>
              <a:rPr lang="en-US" altLang="ko-KR" sz="1600" dirty="0">
                <a:latin typeface="+mn-lt"/>
              </a:rPr>
              <a:t>&gt;= </a:t>
            </a:r>
            <a:r>
              <a:rPr lang="en-US" altLang="ko-KR" sz="1600" dirty="0" smtClean="0">
                <a:latin typeface="+mn-lt"/>
              </a:rPr>
              <a:t>a </a:t>
            </a:r>
            <a:r>
              <a:rPr lang="en-US" altLang="ko-KR" sz="1600" dirty="0">
                <a:latin typeface="+mn-lt"/>
              </a:rPr>
              <a:t>and </a:t>
            </a:r>
            <a:r>
              <a:rPr lang="en-US" altLang="ko-KR" sz="1600" dirty="0" smtClean="0">
                <a:latin typeface="+mn-lt"/>
              </a:rPr>
              <a:t>b </a:t>
            </a:r>
            <a:r>
              <a:rPr lang="en-US" altLang="ko-KR" sz="1600" dirty="0">
                <a:latin typeface="+mn-lt"/>
              </a:rPr>
              <a:t>&gt;= </a:t>
            </a:r>
            <a:r>
              <a:rPr lang="en-US" altLang="ko-KR" sz="1600" dirty="0" smtClean="0">
                <a:latin typeface="+mn-lt"/>
              </a:rPr>
              <a:t>c: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   largest = b</a:t>
            </a:r>
          </a:p>
          <a:p>
            <a:r>
              <a:rPr lang="en-US" altLang="ko-KR" sz="1600" dirty="0">
                <a:latin typeface="+mn-lt"/>
              </a:rPr>
              <a:t>    else:</a:t>
            </a:r>
          </a:p>
          <a:p>
            <a:r>
              <a:rPr lang="en-US" altLang="ko-KR" sz="1600" dirty="0">
                <a:latin typeface="+mn-lt"/>
              </a:rPr>
              <a:t>        largest = c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return largest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num1 = int(input("</a:t>
            </a:r>
            <a:r>
              <a:rPr lang="ko-KR" altLang="en-US" sz="1600" dirty="0">
                <a:latin typeface="+mn-lt"/>
              </a:rPr>
              <a:t>첫번째 수는</a:t>
            </a:r>
            <a:r>
              <a:rPr lang="en-US" altLang="ko-KR" sz="1600" dirty="0">
                <a:latin typeface="+mn-lt"/>
              </a:rPr>
              <a:t>? "))</a:t>
            </a:r>
          </a:p>
          <a:p>
            <a:r>
              <a:rPr lang="en-US" altLang="ko-KR" sz="1600" dirty="0">
                <a:latin typeface="+mn-lt"/>
              </a:rPr>
              <a:t>num2 = int(input("</a:t>
            </a:r>
            <a:r>
              <a:rPr lang="ko-KR" altLang="en-US" sz="1600" dirty="0">
                <a:latin typeface="+mn-lt"/>
              </a:rPr>
              <a:t>두번째 수는</a:t>
            </a:r>
            <a:r>
              <a:rPr lang="en-US" altLang="ko-KR" sz="1600" dirty="0">
                <a:latin typeface="+mn-lt"/>
              </a:rPr>
              <a:t>? "))</a:t>
            </a:r>
          </a:p>
          <a:p>
            <a:r>
              <a:rPr lang="en-US" altLang="ko-KR" sz="1600" dirty="0">
                <a:latin typeface="+mn-lt"/>
              </a:rPr>
              <a:t>num3 = int(input("</a:t>
            </a:r>
            <a:r>
              <a:rPr lang="ko-KR" altLang="en-US" sz="1600" dirty="0">
                <a:latin typeface="+mn-lt"/>
              </a:rPr>
              <a:t>세번째 수는</a:t>
            </a:r>
            <a:r>
              <a:rPr lang="en-US" altLang="ko-KR" sz="1600" dirty="0">
                <a:latin typeface="+mn-lt"/>
              </a:rPr>
              <a:t>? "))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ko-KR" altLang="en-US" sz="1600" dirty="0">
                <a:latin typeface="+mn-lt"/>
              </a:rPr>
              <a:t>가장 큰 수는 </a:t>
            </a:r>
            <a:r>
              <a:rPr lang="en-US" altLang="ko-KR" sz="1600" dirty="0">
                <a:latin typeface="+mn-lt"/>
              </a:rPr>
              <a:t>",</a:t>
            </a:r>
            <a:r>
              <a:rPr lang="en-US" altLang="ko-KR" sz="1600" dirty="0" err="1">
                <a:latin typeface="+mn-lt"/>
              </a:rPr>
              <a:t>max_num</a:t>
            </a:r>
            <a:r>
              <a:rPr lang="en-US" altLang="ko-KR" sz="1600" dirty="0">
                <a:latin typeface="+mn-lt"/>
              </a:rPr>
              <a:t>(num1,num2,num3))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64" y="2639330"/>
            <a:ext cx="2970840" cy="20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6286</TotalTime>
  <Words>598</Words>
  <Application>Microsoft Office PowerPoint</Application>
  <PresentationFormat>화면 슬라이드 쇼(4:3)</PresentationFormat>
  <Paragraphs>145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함수 연습문제 풀기 9주차_02_04</vt:lpstr>
      <vt:lpstr>학습목표</vt:lpstr>
      <vt:lpstr>함수 예제 1</vt:lpstr>
      <vt:lpstr>함수 예제 2</vt:lpstr>
      <vt:lpstr>함수 예제 3</vt:lpstr>
      <vt:lpstr>연습문제 1</vt:lpstr>
      <vt:lpstr>연습문제 1 코드</vt:lpstr>
      <vt:lpstr>연습문제 2 </vt:lpstr>
      <vt:lpstr>연습문제 2 코드</vt:lpstr>
      <vt:lpstr>연습문제 3</vt:lpstr>
      <vt:lpstr>연습문제 3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528</cp:revision>
  <dcterms:created xsi:type="dcterms:W3CDTF">2015-11-07T02:06:58Z</dcterms:created>
  <dcterms:modified xsi:type="dcterms:W3CDTF">2023-01-28T02:17:03Z</dcterms:modified>
</cp:coreProperties>
</file>