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1133" r:id="rId2"/>
    <p:sldId id="1134" r:id="rId3"/>
    <p:sldId id="1135" r:id="rId4"/>
    <p:sldId id="1136" r:id="rId5"/>
    <p:sldId id="1137" r:id="rId6"/>
    <p:sldId id="1138" r:id="rId7"/>
    <p:sldId id="1139" r:id="rId8"/>
    <p:sldId id="1140" r:id="rId9"/>
    <p:sldId id="1141" r:id="rId10"/>
    <p:sldId id="1142" r:id="rId11"/>
    <p:sldId id="1143" r:id="rId12"/>
    <p:sldId id="1144" r:id="rId13"/>
    <p:sldId id="114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2023-01-28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2691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2786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3A36-C974-40F1-B06D-67E8549A35B3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C645-F94B-435E-95CE-3DA44710045C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B113-012A-4D10-9188-64AA87227E28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47F1-01B5-49FF-8FC7-1017B3393219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C47AA-257C-4CA1-8DB0-02182344FC22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D39A-83EF-47C4-A4F8-CF062815BF2A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6F17-3075-4E35-93C9-EBF919A17092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194F-3B9C-492E-BD20-6219B8D33925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4570-4BB2-41A7-9CE2-81893D793359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3331-16C9-46B3-817C-62740AAAA8C9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E8D9-FD77-4041-8491-CCCEDC907561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3220-F1E1-4752-B91A-7C294442D36B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B352-9F7F-46AB-A7D5-85990A9FB13B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B2CB4-012E-47B0-9178-4A2905AD42D4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8CE6-837B-40C1-BE2B-0CEADBDFF165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0F1C-1D83-4A83-96DF-9305116C3F51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D715-F0C7-4D74-87A1-82E13B91234A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8BA8AF2-4C98-4B00-A2A1-84EA9F62D823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75362" y="2689665"/>
            <a:ext cx="6245656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random </a:t>
            </a:r>
            <a:r>
              <a:rPr lang="ko-KR" altLang="en-US" sz="4400" b="1" dirty="0">
                <a:solidFill>
                  <a:schemeClr val="bg1"/>
                </a:solidFill>
              </a:rPr>
              <a:t>연습문제 풀기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9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03_02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94998" y="4897844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615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</a:t>
            </a:r>
            <a:r>
              <a:rPr lang="ko-KR" altLang="en-US" dirty="0"/>
              <a:t> 코드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28650" y="1698272"/>
            <a:ext cx="3814376" cy="495544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60056" y="1822621"/>
            <a:ext cx="348297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altLang="ko-KR" sz="1600" dirty="0"/>
              <a:t>import random </a:t>
            </a:r>
          </a:p>
          <a:p>
            <a:endParaRPr lang="pt-BR" altLang="ko-KR" sz="1600" dirty="0"/>
          </a:p>
          <a:p>
            <a:r>
              <a:rPr lang="pt-BR" altLang="ko-KR" sz="1600" dirty="0"/>
              <a:t>def dice():</a:t>
            </a:r>
          </a:p>
          <a:p>
            <a:r>
              <a:rPr lang="pt-BR" altLang="ko-KR" sz="1600" dirty="0"/>
              <a:t>  d = random.randrange(1, 7)</a:t>
            </a:r>
          </a:p>
          <a:p>
            <a:r>
              <a:rPr lang="pt-BR" altLang="ko-KR" sz="1600" dirty="0"/>
              <a:t>  return d</a:t>
            </a:r>
          </a:p>
          <a:p>
            <a:endParaRPr lang="pt-BR" altLang="ko-KR" sz="1600" dirty="0"/>
          </a:p>
          <a:p>
            <a:r>
              <a:rPr lang="pt-BR" altLang="ko-KR" sz="1600" dirty="0"/>
              <a:t>re=[]</a:t>
            </a:r>
          </a:p>
          <a:p>
            <a:r>
              <a:rPr lang="pt-BR" altLang="ko-KR" sz="1600" dirty="0"/>
              <a:t>for i in range(3):</a:t>
            </a:r>
          </a:p>
          <a:p>
            <a:r>
              <a:rPr lang="pt-BR" altLang="ko-KR" sz="1600" dirty="0"/>
              <a:t>  n1 = dice()</a:t>
            </a:r>
          </a:p>
          <a:p>
            <a:r>
              <a:rPr lang="pt-BR" altLang="ko-KR" sz="1600" dirty="0"/>
              <a:t>  n2 = dice()</a:t>
            </a:r>
          </a:p>
          <a:p>
            <a:r>
              <a:rPr lang="pt-BR" altLang="ko-KR" sz="1600" dirty="0"/>
              <a:t>  print(n1, n2)</a:t>
            </a:r>
          </a:p>
          <a:p>
            <a:r>
              <a:rPr lang="pt-BR" altLang="ko-KR" sz="1600" dirty="0"/>
              <a:t>  </a:t>
            </a:r>
            <a:r>
              <a:rPr lang="pt-BR" altLang="ko-KR" sz="1600" dirty="0" smtClean="0">
                <a:solidFill>
                  <a:srgbClr val="FF0000"/>
                </a:solidFill>
              </a:rPr>
              <a:t>while </a:t>
            </a:r>
            <a:r>
              <a:rPr lang="pt-BR" altLang="ko-KR" sz="1600" dirty="0">
                <a:solidFill>
                  <a:srgbClr val="FF0000"/>
                </a:solidFill>
              </a:rPr>
              <a:t>n1 == </a:t>
            </a:r>
            <a:r>
              <a:rPr lang="pt-BR" altLang="ko-KR" sz="1600" dirty="0" smtClean="0">
                <a:solidFill>
                  <a:srgbClr val="FF0000"/>
                </a:solidFill>
              </a:rPr>
              <a:t>n2 :</a:t>
            </a:r>
            <a:endParaRPr lang="pt-BR" altLang="ko-KR" sz="1600" dirty="0">
              <a:solidFill>
                <a:srgbClr val="FF0000"/>
              </a:solidFill>
            </a:endParaRPr>
          </a:p>
          <a:p>
            <a:r>
              <a:rPr lang="pt-BR" altLang="ko-KR" sz="1600" dirty="0"/>
              <a:t>    n1 = dice()</a:t>
            </a:r>
          </a:p>
          <a:p>
            <a:r>
              <a:rPr lang="pt-BR" altLang="ko-KR" sz="1600" dirty="0"/>
              <a:t>    n2 = dice()</a:t>
            </a:r>
          </a:p>
          <a:p>
            <a:r>
              <a:rPr lang="pt-BR" altLang="ko-KR" sz="1600" dirty="0"/>
              <a:t>  re.append(n1)</a:t>
            </a:r>
          </a:p>
          <a:p>
            <a:r>
              <a:rPr lang="pt-BR" altLang="ko-KR" sz="1600" dirty="0"/>
              <a:t>  re.append(n2)</a:t>
            </a:r>
          </a:p>
          <a:p>
            <a:endParaRPr lang="pt-BR" altLang="ko-KR" sz="1600" dirty="0"/>
          </a:p>
          <a:p>
            <a:r>
              <a:rPr lang="pt-BR" altLang="ko-KR" sz="1600" dirty="0"/>
              <a:t>print("</a:t>
            </a:r>
            <a:r>
              <a:rPr lang="ko-KR" altLang="en-US" sz="1600" dirty="0"/>
              <a:t>최종 리스트 </a:t>
            </a:r>
            <a:r>
              <a:rPr lang="en-US" altLang="ko-KR" sz="1600" dirty="0"/>
              <a:t>= ",</a:t>
            </a:r>
            <a:r>
              <a:rPr lang="pt-BR" altLang="ko-KR" sz="1600" dirty="0"/>
              <a:t>re)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294" y="3722752"/>
            <a:ext cx="4256529" cy="1422004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193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랜덤 함수 관련 연습문제 풀기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789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정수형 </a:t>
            </a:r>
            <a:r>
              <a:rPr lang="ko-KR" altLang="en-US" dirty="0" err="1"/>
              <a:t>난수를</a:t>
            </a:r>
            <a:r>
              <a:rPr lang="ko-KR" altLang="en-US" dirty="0"/>
              <a:t> 만드는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를 </a:t>
            </a:r>
            <a:r>
              <a:rPr lang="ko-KR" altLang="en-US" dirty="0"/>
              <a:t>쓰시오</a:t>
            </a:r>
            <a:endParaRPr lang="en-US" altLang="ko-KR" dirty="0"/>
          </a:p>
          <a:p>
            <a:r>
              <a:rPr lang="ko-KR" altLang="en-US" dirty="0"/>
              <a:t>리스트에서 한 개의 아이템을 </a:t>
            </a:r>
            <a:r>
              <a:rPr lang="ko-KR" altLang="en-US" dirty="0" err="1"/>
              <a:t>랜덤하게</a:t>
            </a:r>
            <a:r>
              <a:rPr lang="ko-KR" altLang="en-US" dirty="0"/>
              <a:t> 선택하는 </a:t>
            </a:r>
            <a:r>
              <a:rPr lang="en-US" altLang="ko-KR" smtClean="0"/>
              <a:t>method</a:t>
            </a:r>
            <a:r>
              <a:rPr lang="ko-KR" altLang="en-US" smtClean="0"/>
              <a:t>를 </a:t>
            </a:r>
            <a:r>
              <a:rPr lang="ko-KR" altLang="en-US" dirty="0"/>
              <a:t>쓰시오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20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주차</a:t>
            </a:r>
            <a:r>
              <a:rPr lang="en-US" altLang="ko-KR"/>
              <a:t>_</a:t>
            </a:r>
            <a:r>
              <a:rPr lang="en-US" altLang="ko-KR" smtClean="0"/>
              <a:t>03_02</a:t>
            </a:r>
            <a:r>
              <a:rPr lang="ko-KR" altLang="en-US" smtClean="0"/>
              <a:t> </a:t>
            </a:r>
            <a:r>
              <a:rPr lang="en" altLang="ko-KR" dirty="0"/>
              <a:t>random </a:t>
            </a:r>
            <a:r>
              <a:rPr lang="ko-KR" altLang="en-US" dirty="0"/>
              <a:t>연습문제 풀기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66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랜덤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활용 </a:t>
            </a:r>
            <a:r>
              <a:rPr lang="ko-KR" altLang="en-US" dirty="0"/>
              <a:t>관련 연습문제 풀기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9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r>
              <a:rPr lang="ko-KR" altLang="en-US" dirty="0"/>
              <a:t>이름과 정수를 </a:t>
            </a:r>
            <a:r>
              <a:rPr lang="en-US" altLang="ko-KR" dirty="0"/>
              <a:t>parameter</a:t>
            </a:r>
            <a:r>
              <a:rPr lang="ko-KR" altLang="en-US" dirty="0"/>
              <a:t>로 입력하는 함수를 만든다</a:t>
            </a:r>
            <a:endParaRPr lang="en-US" altLang="ko-KR" dirty="0"/>
          </a:p>
          <a:p>
            <a:r>
              <a:rPr lang="ko-KR" altLang="en-US" dirty="0"/>
              <a:t>함수는 </a:t>
            </a:r>
            <a:r>
              <a:rPr lang="en-US" altLang="ko-KR" dirty="0"/>
              <a:t>List </a:t>
            </a:r>
            <a:r>
              <a:rPr lang="ko-KR" altLang="en-US" dirty="0"/>
              <a:t>아이템 중 하나를 랜덤으로 선택해서 </a:t>
            </a:r>
            <a:r>
              <a:rPr lang="ko-KR" altLang="en-US" dirty="0" smtClean="0"/>
              <a:t>출력한다</a:t>
            </a:r>
            <a:endParaRPr lang="en-US" altLang="ko-KR" dirty="0" smtClean="0"/>
          </a:p>
          <a:p>
            <a:r>
              <a:rPr lang="en-US" altLang="ko-KR" dirty="0" smtClean="0"/>
              <a:t>return </a:t>
            </a:r>
            <a:r>
              <a:rPr lang="ko-KR" altLang="en-US" dirty="0"/>
              <a:t>문은 사용하지 않는다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58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ko-KR" altLang="en-US" dirty="0"/>
              <a:t> 코드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28650" y="1698272"/>
            <a:ext cx="4362898" cy="316949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09331" y="1825625"/>
            <a:ext cx="348297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import random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random_picker</a:t>
            </a:r>
            <a:r>
              <a:rPr lang="en-US" altLang="ko-KR" sz="1600" dirty="0"/>
              <a:t>(lists, number) :</a:t>
            </a:r>
          </a:p>
          <a:p>
            <a:r>
              <a:rPr lang="en-US" altLang="ko-KR" sz="1600" dirty="0"/>
              <a:t>    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range(number) :</a:t>
            </a:r>
          </a:p>
          <a:p>
            <a:r>
              <a:rPr lang="en-US" altLang="ko-KR" sz="1600" dirty="0"/>
              <a:t>        print(</a:t>
            </a:r>
            <a:r>
              <a:rPr lang="en-US" altLang="ko-KR" sz="1600" dirty="0" err="1"/>
              <a:t>random.choice</a:t>
            </a:r>
            <a:r>
              <a:rPr lang="en-US" altLang="ko-KR" sz="1600" dirty="0"/>
              <a:t>(lists))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num_list</a:t>
            </a:r>
            <a:r>
              <a:rPr lang="en-US" altLang="ko-KR" sz="1600" dirty="0"/>
              <a:t>=[3,1, 7, 11, 25, 5, 4, 9]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random_picker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num_list</a:t>
            </a:r>
            <a:r>
              <a:rPr lang="en-US" altLang="ko-KR" sz="1600" dirty="0"/>
              <a:t>, 3)</a:t>
            </a:r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823" y="3179242"/>
            <a:ext cx="2643345" cy="198616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77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정의</a:t>
            </a:r>
            <a:endParaRPr lang="en-US" altLang="ko-KR" dirty="0"/>
          </a:p>
          <a:p>
            <a:pPr lvl="1"/>
            <a:r>
              <a:rPr lang="ko-KR" altLang="en-US" dirty="0"/>
              <a:t>두 개의 정수 매개변수</a:t>
            </a:r>
            <a:r>
              <a:rPr lang="en-US" altLang="ko-KR" dirty="0"/>
              <a:t>(parameter)</a:t>
            </a:r>
            <a:r>
              <a:rPr lang="ko-KR" altLang="en-US" dirty="0"/>
              <a:t>를 설정</a:t>
            </a:r>
            <a:endParaRPr lang="en-US" altLang="ko-KR" dirty="0"/>
          </a:p>
          <a:p>
            <a:pPr lvl="1"/>
            <a:r>
              <a:rPr lang="ko-KR" altLang="en-US" dirty="0"/>
              <a:t>첫 번째 매개변수보다 </a:t>
            </a:r>
            <a:r>
              <a:rPr lang="ko-KR" altLang="en-US" dirty="0" smtClean="0"/>
              <a:t>크거나 같고 </a:t>
            </a:r>
            <a:r>
              <a:rPr lang="ko-KR" altLang="en-US" dirty="0"/>
              <a:t>두 번째 매개 변수보다 작은 구간에서 정수형 </a:t>
            </a:r>
            <a:r>
              <a:rPr lang="ko-KR" altLang="en-US" dirty="0" err="1"/>
              <a:t>난수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en-US" altLang="ko-KR" dirty="0"/>
              <a:t>(“A”+</a:t>
            </a:r>
            <a:r>
              <a:rPr lang="ko-KR" altLang="en-US" dirty="0"/>
              <a:t>생성된 정수</a:t>
            </a:r>
            <a:r>
              <a:rPr lang="en-US" altLang="ko-KR" dirty="0"/>
              <a:t>)</a:t>
            </a:r>
            <a:r>
              <a:rPr lang="ko-KR" altLang="en-US" dirty="0"/>
              <a:t>에 해당하는 대문자를 </a:t>
            </a:r>
            <a:r>
              <a:rPr lang="ko-KR" altLang="en-US" dirty="0" smtClean="0"/>
              <a:t>출력한다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함수를 </a:t>
            </a:r>
            <a:r>
              <a:rPr lang="en-US" altLang="ko-KR" dirty="0"/>
              <a:t>10</a:t>
            </a:r>
            <a:r>
              <a:rPr lang="ko-KR" altLang="en-US" dirty="0"/>
              <a:t>번 호출하여 결과를 출력한다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89652" y="44527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59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r>
              <a:rPr lang="ko-KR" altLang="en-US" dirty="0"/>
              <a:t> 코드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28650" y="1698272"/>
            <a:ext cx="4362898" cy="316949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09331" y="1825625"/>
            <a:ext cx="348297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import random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gen_random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a,b</a:t>
            </a:r>
            <a:r>
              <a:rPr lang="en-US" altLang="ko-KR" sz="1600" dirty="0"/>
              <a:t>):</a:t>
            </a:r>
          </a:p>
          <a:p>
            <a:r>
              <a:rPr lang="en-US" altLang="ko-KR" sz="1600" dirty="0"/>
              <a:t>    r=</a:t>
            </a:r>
            <a:r>
              <a:rPr lang="en-US" altLang="ko-KR" sz="1600" dirty="0" err="1"/>
              <a:t>random.randrange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a,b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>
                <a:solidFill>
                  <a:srgbClr val="FF0000"/>
                </a:solidFill>
              </a:rPr>
              <a:t>c=</a:t>
            </a:r>
            <a:r>
              <a:rPr lang="en-US" altLang="ko-KR" sz="1600" dirty="0" err="1">
                <a:solidFill>
                  <a:srgbClr val="FF0000"/>
                </a:solidFill>
              </a:rPr>
              <a:t>chr</a:t>
            </a:r>
            <a:r>
              <a:rPr lang="en-US" altLang="ko-KR" sz="1600" dirty="0">
                <a:solidFill>
                  <a:srgbClr val="FF0000"/>
                </a:solidFill>
              </a:rPr>
              <a:t>(65+r)</a:t>
            </a:r>
          </a:p>
          <a:p>
            <a:r>
              <a:rPr lang="en-US" altLang="ko-KR" sz="1600" dirty="0"/>
              <a:t>    print(r, c)</a:t>
            </a:r>
          </a:p>
          <a:p>
            <a:r>
              <a:rPr lang="en-US" altLang="ko-KR" sz="1600" dirty="0"/>
              <a:t> </a:t>
            </a:r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range(10) 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gen_random</a:t>
            </a:r>
            <a:r>
              <a:rPr lang="en-US" altLang="ko-KR" sz="1600" dirty="0"/>
              <a:t>(i+1, i+10)</a:t>
            </a:r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425" y="2603503"/>
            <a:ext cx="3759180" cy="352423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68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주사위 두 개를 던져 같은 숫자가 나올 때까지 반복하는 프로그램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정의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6 </a:t>
            </a:r>
            <a:r>
              <a:rPr lang="ko-KR" altLang="en-US" dirty="0"/>
              <a:t>사이의 정수 난수 생성과 반환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689652" y="44527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20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r>
              <a:rPr lang="ko-KR" altLang="en-US" dirty="0"/>
              <a:t> 코드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28650" y="1698272"/>
            <a:ext cx="4362898" cy="378812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60056" y="1822621"/>
            <a:ext cx="348297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altLang="ko-KR" sz="1600" dirty="0"/>
              <a:t>import random</a:t>
            </a:r>
          </a:p>
          <a:p>
            <a:endParaRPr lang="pt-BR" altLang="ko-KR" sz="1600" dirty="0"/>
          </a:p>
          <a:p>
            <a:r>
              <a:rPr lang="pt-BR" altLang="ko-KR" sz="1600" dirty="0"/>
              <a:t>def dice():</a:t>
            </a:r>
          </a:p>
          <a:p>
            <a:r>
              <a:rPr lang="pt-BR" altLang="ko-KR" sz="1600" dirty="0"/>
              <a:t>    d = random.randrange(1, 7)</a:t>
            </a:r>
          </a:p>
          <a:p>
            <a:r>
              <a:rPr lang="pt-BR" altLang="ko-KR" sz="1600" dirty="0"/>
              <a:t>    return d</a:t>
            </a:r>
          </a:p>
          <a:p>
            <a:endParaRPr lang="pt-BR" altLang="ko-KR" sz="1600" dirty="0"/>
          </a:p>
          <a:p>
            <a:r>
              <a:rPr lang="pt-BR" altLang="ko-KR" sz="1600" dirty="0"/>
              <a:t>n1 = dice()</a:t>
            </a:r>
          </a:p>
          <a:p>
            <a:r>
              <a:rPr lang="pt-BR" altLang="ko-KR" sz="1600" dirty="0"/>
              <a:t>n2 = dice()</a:t>
            </a:r>
          </a:p>
          <a:p>
            <a:r>
              <a:rPr lang="pt-BR" altLang="ko-KR" sz="1600" dirty="0"/>
              <a:t>print(n1, n2)</a:t>
            </a:r>
          </a:p>
          <a:p>
            <a:endParaRPr lang="pt-BR" altLang="ko-KR" sz="1600" dirty="0"/>
          </a:p>
          <a:p>
            <a:r>
              <a:rPr lang="pt-BR" altLang="ko-KR" sz="1600" dirty="0" smtClean="0"/>
              <a:t>while </a:t>
            </a:r>
            <a:r>
              <a:rPr lang="pt-BR" altLang="ko-KR" sz="1600" dirty="0"/>
              <a:t>n1 != n2 </a:t>
            </a:r>
            <a:r>
              <a:rPr lang="pt-BR" altLang="ko-KR" sz="1600" dirty="0" smtClean="0"/>
              <a:t>:</a:t>
            </a:r>
            <a:endParaRPr lang="pt-BR" altLang="ko-KR" sz="1600" dirty="0"/>
          </a:p>
          <a:p>
            <a:r>
              <a:rPr lang="pt-BR" altLang="ko-KR" sz="1600" dirty="0"/>
              <a:t>    n1 = dice()</a:t>
            </a:r>
          </a:p>
          <a:p>
            <a:r>
              <a:rPr lang="pt-BR" altLang="ko-KR" sz="1600" dirty="0"/>
              <a:t>    n2 = dice()</a:t>
            </a:r>
          </a:p>
          <a:p>
            <a:r>
              <a:rPr lang="pt-BR" altLang="ko-KR" sz="1600" dirty="0"/>
              <a:t>    print(n1, n2)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53FD09-A6E2-4A66-97D0-7CE886028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794" y="1612031"/>
            <a:ext cx="1464521" cy="45386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15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r>
              <a:rPr lang="ko-KR" altLang="en-US" dirty="0"/>
              <a:t>번의 </a:t>
            </a:r>
            <a:r>
              <a:rPr lang="en-US" altLang="ko-KR" dirty="0"/>
              <a:t>dice()</a:t>
            </a:r>
            <a:r>
              <a:rPr lang="ko-KR" altLang="en-US" dirty="0"/>
              <a:t>함수 사용</a:t>
            </a:r>
            <a:endParaRPr lang="en-US" altLang="ko-KR" dirty="0"/>
          </a:p>
          <a:p>
            <a:r>
              <a:rPr lang="ko-KR" altLang="en-US" dirty="0"/>
              <a:t>주사위 </a:t>
            </a:r>
            <a:r>
              <a:rPr lang="en-US" altLang="ko-KR" dirty="0"/>
              <a:t>2</a:t>
            </a:r>
            <a:r>
              <a:rPr lang="ko-KR" altLang="en-US" dirty="0"/>
              <a:t>개를 던져서 서로 다른 값인 경우에 리스트 </a:t>
            </a:r>
            <a:r>
              <a:rPr lang="en-US" altLang="ko-KR" dirty="0" err="1"/>
              <a:t>dicelist</a:t>
            </a:r>
            <a:r>
              <a:rPr lang="ko-KR" altLang="en-US" dirty="0"/>
              <a:t>에 저장하기를 </a:t>
            </a:r>
            <a:r>
              <a:rPr lang="en-US" altLang="ko-KR" dirty="0"/>
              <a:t>3</a:t>
            </a:r>
            <a:r>
              <a:rPr lang="ko-KR" altLang="en-US" dirty="0"/>
              <a:t>번 반복한다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개 주사위 값이 같은 값이면 다른 값이 나올 때까지 반복한다</a:t>
            </a:r>
            <a:endParaRPr lang="en-US" altLang="ko-KR" dirty="0"/>
          </a:p>
          <a:p>
            <a:r>
              <a:rPr lang="ko-KR" altLang="en-US" dirty="0"/>
              <a:t>최종 </a:t>
            </a:r>
            <a:r>
              <a:rPr lang="en-US" altLang="ko-KR" dirty="0" err="1"/>
              <a:t>discelist</a:t>
            </a:r>
            <a:r>
              <a:rPr lang="en-US" altLang="ko-KR" dirty="0"/>
              <a:t> </a:t>
            </a:r>
            <a:r>
              <a:rPr lang="ko-KR" altLang="en-US" dirty="0"/>
              <a:t>내용을 출력한다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689652" y="44527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0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6329</TotalTime>
  <Words>381</Words>
  <Application>Microsoft Office PowerPoint</Application>
  <PresentationFormat>화면 슬라이드 쇼(4:3)</PresentationFormat>
  <Paragraphs>105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함초롬바탕</vt:lpstr>
      <vt:lpstr>Arial</vt:lpstr>
      <vt:lpstr>Century Gothic</vt:lpstr>
      <vt:lpstr>Wingdings 3</vt:lpstr>
      <vt:lpstr>이온</vt:lpstr>
      <vt:lpstr>random 연습문제 풀기 9주차_03_02</vt:lpstr>
      <vt:lpstr>학습목표</vt:lpstr>
      <vt:lpstr>연습문제 1</vt:lpstr>
      <vt:lpstr>연습문제 1 코드</vt:lpstr>
      <vt:lpstr>연습문제 2</vt:lpstr>
      <vt:lpstr>연습문제 2 코드</vt:lpstr>
      <vt:lpstr>연습문제 3</vt:lpstr>
      <vt:lpstr>연습문제 3 코드</vt:lpstr>
      <vt:lpstr>연습문제 4</vt:lpstr>
      <vt:lpstr>연습문제 4 코드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533</cp:revision>
  <dcterms:created xsi:type="dcterms:W3CDTF">2015-11-07T02:06:58Z</dcterms:created>
  <dcterms:modified xsi:type="dcterms:W3CDTF">2023-01-28T03:03:05Z</dcterms:modified>
</cp:coreProperties>
</file>