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8856A-60B6-486D-D480-0F9B35D8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52D49-86A6-1C82-339A-8FD4D9788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E23A4-C8DE-8CB8-A799-8E9D9986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4C31B-B759-EE61-140E-1AAE379A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86EE6-C9E7-06C7-D0B3-C983CAF9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7BB63-74FC-7D50-B86B-E37954A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66197-3C1D-0BD1-2C3C-1A4378F94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B313F-F8F2-149E-268C-511C7842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7998E-6FF8-3C2B-A594-47AE806A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73A31-9058-FC82-0BAE-426C83C3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1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7FDDA5-7C3B-BB16-0CF9-1FB33EC88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FB0B5-B29C-F87F-E33A-C94E2A3C5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F2877-5D99-2F6B-0461-5C4F68E1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632B6-4CFA-0A58-034D-F9F71AE4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5B6BF-0901-B489-1A0D-72A7DCB1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1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9AD1-F5E8-E555-6708-5445EA46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FBE17-A0AD-69E3-AA1C-2121AD34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40D7-A4F2-FB17-8931-D827EA29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C408F-801D-88C4-A572-6461E5F4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45136-CEF3-5A3C-86BE-656BCC50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FBCDD-9499-3917-5C9D-7FADA81A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47910-6F7C-AA03-C029-4544B6EB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2A0CE-52CB-3C4C-51FC-83BC67E4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687E2-4D27-546E-394B-AECE2307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CEAF8-2D56-DEAD-2B83-973694B5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8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06077-ABBD-9482-8980-62B095FB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F7B4A-B9E7-A62E-7EC3-327D1721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4566A-BC0A-D77B-B3E7-74336B6BA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2F701-2B1F-D14C-AC35-A81EA321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A5FD2-2096-5E38-B178-21E3B9F5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1895-5441-6E0A-87C9-3400E3DB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E710A-C933-634B-5508-6B4850B5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FDF29-5A70-C5EE-C557-5A8EE887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2A35B-2453-A2A3-A07D-EF7A5BDEF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FA6A2-3464-2906-4651-2CB0FDDC0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37CCE-4530-E9D6-BA92-5A2BD0E65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16691D-08E4-94E0-DB38-18153517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2FE849-3899-EA8F-149F-12F99845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22EF3E-F9C4-9DB0-7ECE-C2B08D90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1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898A0-E715-B0E1-D9B5-60D05172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BB247A-2D16-017D-4AD8-5A9C7BFB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627B7A-B2A5-D796-217F-C535D18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EE8226-AAE8-EBCA-F47C-F11922B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4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A6C85-C2B0-978A-A837-81177BEC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953AFA-5ACF-0E6D-17C5-6863A64C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01E00-6994-2EDC-2251-1EC1FD41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33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2AEFB-B830-CAD4-EC27-5333AA17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C1785-643B-1071-6E4D-19E2D931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BB9A1-8590-95B3-426B-9B0D0C46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11372-AA2B-9013-6369-604B5EE0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F400E-82DF-E6D4-63F0-E9A70ED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9EC9C-A4F3-7AA0-8767-41BCA8D9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0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4323E-F9CC-D964-AD03-B3633EFE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E4169F-46E1-CD3C-C17E-830E78D6C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1DAD7-DFA6-4734-9A6F-B160E492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8D113-34F3-6385-F299-F85555BF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54E41-A7D6-42C3-ECDA-9F7F1FE1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E0207-2FFB-09BB-B456-51F1D2D0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5B40B1-3087-DDAB-3EB6-9A007444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4FDB1-279C-903D-4B0A-ACB1A9F8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DB872-5F28-1A27-0435-3465AD1CA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95C7-FB01-420A-8268-6B1C0B526D41}" type="datetimeFigureOut">
              <a:rPr lang="ko-KR" altLang="en-US" smtClean="0"/>
              <a:t>2022-11-19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39E6AC-1E0F-1E89-3DAB-DD02EECF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E0581-7655-57C3-084A-7C9AAAE10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77154-28D5-462B-BFAE-F684521AE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2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0EE78E-AB03-3650-C119-0DD24650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90550"/>
            <a:ext cx="113347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4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4CE7F5-4B64-91F0-D774-277176BD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19940"/>
            <a:ext cx="113252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5653BB-A521-316D-5BFA-76AD0281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571625"/>
            <a:ext cx="98393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1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D66925-3D2D-87FA-DB9D-3D15E062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207588"/>
            <a:ext cx="114776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3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6EB8B1-523E-85D8-FAD7-152C6F689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614362"/>
            <a:ext cx="110585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종수</dc:creator>
  <cp:lastModifiedBy>김 종수</cp:lastModifiedBy>
  <cp:revision>2</cp:revision>
  <dcterms:created xsi:type="dcterms:W3CDTF">2022-11-19T02:01:53Z</dcterms:created>
  <dcterms:modified xsi:type="dcterms:W3CDTF">2022-11-19T02:08:13Z</dcterms:modified>
</cp:coreProperties>
</file>