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3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BE11-8F43-45D2-8147-0612A6A78F8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46D4-D29C-4523-8F6C-9E9106DB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0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NewPing</a:t>
            </a:r>
            <a:r>
              <a:rPr lang="en-US" altLang="ko-KR" dirty="0" smtClean="0"/>
              <a:t> library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미래모빌리티 공학과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202315004</a:t>
            </a:r>
          </a:p>
          <a:p>
            <a:pPr algn="r"/>
            <a:r>
              <a:rPr lang="ko-KR" altLang="en-US" dirty="0" smtClean="0"/>
              <a:t>김종선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4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22" y="0"/>
            <a:ext cx="752167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976" y="1604716"/>
            <a:ext cx="3891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</a:t>
            </a:r>
            <a:endParaRPr lang="en-US" altLang="ko-KR" sz="2800" dirty="0"/>
          </a:p>
          <a:p>
            <a:pPr algn="ctr"/>
            <a:endParaRPr lang="en-US" altLang="ko-KR" sz="2800" dirty="0" smtClean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툴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라이브러리 관리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118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61" y="212651"/>
            <a:ext cx="8449340" cy="6402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61507"/>
            <a:ext cx="3593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라이브러리 매니저</a:t>
            </a:r>
            <a:endParaRPr lang="en-US" altLang="ko-KR" sz="2800" dirty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r>
              <a:rPr lang="ko-KR" altLang="en-US" sz="2800" dirty="0" err="1" smtClean="0"/>
              <a:t>검색창</a:t>
            </a:r>
            <a:endParaRPr lang="en-US" altLang="ko-KR" sz="2800" dirty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/>
          </a:p>
          <a:p>
            <a:pPr algn="ctr"/>
            <a:r>
              <a:rPr lang="en-US" altLang="ko-KR" sz="2800" dirty="0" err="1" smtClean="0"/>
              <a:t>NewPing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검색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r>
              <a:rPr lang="en-US" altLang="ko-KR" sz="2800" dirty="0" err="1" smtClean="0"/>
              <a:t>NewPing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버전 선택 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1.9.6</a:t>
            </a:r>
          </a:p>
          <a:p>
            <a:pPr algn="ctr"/>
            <a:r>
              <a:rPr lang="ko-KR" altLang="en-US" sz="2800" dirty="0" smtClean="0"/>
              <a:t>↓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설치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11061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NewPing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초음파 센서 사용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세팅 </a:t>
            </a:r>
            <a:r>
              <a:rPr lang="ko-KR" altLang="en-US" dirty="0" err="1" smtClean="0"/>
              <a:t>되있는</a:t>
            </a:r>
            <a:r>
              <a:rPr lang="ko-KR" altLang="en-US" dirty="0" smtClean="0"/>
              <a:t> 것 보다 더 빠르고 더 정확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Define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/>
              <a:t> </a:t>
            </a:r>
            <a:r>
              <a:rPr lang="ko-KR" altLang="en-US" dirty="0" smtClean="0"/>
              <a:t>문법 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#define Front 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치환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 함수를 정의 한다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선언 문법 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Float </a:t>
            </a:r>
            <a:r>
              <a:rPr lang="en-US" altLang="ko-KR" dirty="0" err="1" smtClean="0"/>
              <a:t>Front_sonar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함수의 선언을 정의하고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선언하지 않으면 함수가 정의 되지 않으며</a:t>
            </a:r>
            <a:r>
              <a:rPr lang="en-US" altLang="ko-KR" dirty="0"/>
              <a:t> </a:t>
            </a:r>
            <a:r>
              <a:rPr lang="ko-KR" altLang="en-US" dirty="0" smtClean="0"/>
              <a:t>오류가 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y;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7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문법 정리</a:t>
            </a:r>
            <a:r>
              <a:rPr lang="en-US" altLang="ko-KR" dirty="0" smtClean="0"/>
              <a:t>	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float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front_sonar</a:t>
            </a:r>
            <a:r>
              <a:rPr lang="en-US" altLang="ko-KR" dirty="0" smtClean="0"/>
              <a:t> = 0.0;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869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함수의 초기화를 정의하고</a:t>
            </a:r>
            <a:endParaRPr lang="en-US" altLang="ko-KR" dirty="0"/>
          </a:p>
          <a:p>
            <a:r>
              <a:rPr lang="ko-KR" altLang="en-US" dirty="0" smtClean="0"/>
              <a:t>함수를 초기화 하지 않으면 오류가 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초기화를</a:t>
            </a:r>
            <a:r>
              <a:rPr lang="en-US" altLang="ko-KR" dirty="0" smtClean="0"/>
              <a:t> </a:t>
            </a:r>
            <a:r>
              <a:rPr lang="ko-KR" altLang="en-US" smtClean="0"/>
              <a:t>하는 이유는 쓰레기 값을 없애기 위해서이다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756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121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NewPing library 사용법 </vt:lpstr>
      <vt:lpstr>PowerPoint 프레젠테이션</vt:lpstr>
      <vt:lpstr>PowerPoint 프레젠테이션</vt:lpstr>
      <vt:lpstr>NewPing library를 사용하는 이유</vt:lpstr>
      <vt:lpstr>Define 문의 사용법 문법 정리  #define Front 0</vt:lpstr>
      <vt:lpstr>함수 선언 문법 정리  Float Front_sonar</vt:lpstr>
      <vt:lpstr>함수 초기화 문법 정리   float front_sonar = 0.0;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NewPing library 사용법 </dc:title>
  <dc:creator>user</dc:creator>
  <cp:lastModifiedBy>user</cp:lastModifiedBy>
  <cp:revision>11</cp:revision>
  <dcterms:created xsi:type="dcterms:W3CDTF">2023-03-29T13:37:45Z</dcterms:created>
  <dcterms:modified xsi:type="dcterms:W3CDTF">2023-03-29T16:31:15Z</dcterms:modified>
</cp:coreProperties>
</file>