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0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8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9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2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CBA4-4846-416D-A850-5B5CDC6F048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842C-67B0-47C3-8B88-374D8FF7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en-US" altLang="ko-KR" dirty="0" err="1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202315004 </a:t>
            </a:r>
            <a:r>
              <a:rPr lang="ko-KR" altLang="en-US" dirty="0" smtClean="0"/>
              <a:t>김종선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2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en-US" altLang="ko-KR" dirty="0" err="1" smtClean="0"/>
              <a:t>사양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61" y="1964039"/>
            <a:ext cx="3625379" cy="3875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118360"/>
            <a:ext cx="4754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칩 </a:t>
            </a:r>
            <a:r>
              <a:rPr lang="en-US" altLang="ko-KR" sz="2800" dirty="0" smtClean="0"/>
              <a:t>: L298N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핀사용</a:t>
            </a:r>
            <a:r>
              <a:rPr lang="ko-KR" altLang="en-US" sz="2800" dirty="0" smtClean="0"/>
              <a:t> 전압 </a:t>
            </a:r>
            <a:r>
              <a:rPr lang="en-US" altLang="ko-KR" sz="2800" dirty="0" smtClean="0"/>
              <a:t>: 5</a:t>
            </a:r>
            <a:r>
              <a:rPr lang="ko-KR" altLang="en-US" sz="2800" dirty="0" smtClean="0"/>
              <a:t>볼트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err="1" smtClean="0"/>
              <a:t>핀사용</a:t>
            </a:r>
            <a:r>
              <a:rPr lang="ko-KR" altLang="en-US" sz="2800" dirty="0" smtClean="0"/>
              <a:t> 전류 </a:t>
            </a:r>
            <a:r>
              <a:rPr lang="en-US" altLang="ko-KR" sz="2800" dirty="0" smtClean="0"/>
              <a:t>: 0~36mA</a:t>
            </a:r>
          </a:p>
          <a:p>
            <a:r>
              <a:rPr lang="en-US" altLang="ko-KR" sz="2800" dirty="0" smtClean="0"/>
              <a:t>4. </a:t>
            </a:r>
            <a:r>
              <a:rPr lang="ko-KR" altLang="en-US" sz="2800" dirty="0" err="1" smtClean="0"/>
              <a:t>동작모드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듀얼 </a:t>
            </a:r>
            <a:r>
              <a:rPr lang="en-US" altLang="ko-KR" sz="2800" dirty="0" smtClean="0"/>
              <a:t>H-bridge </a:t>
            </a:r>
            <a:r>
              <a:rPr lang="ko-KR" altLang="en-US" sz="2800" dirty="0" smtClean="0"/>
              <a:t>드라이버</a:t>
            </a:r>
            <a:endParaRPr lang="en-US" altLang="ko-KR" sz="2800" dirty="0" smtClean="0"/>
          </a:p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동작 전압 </a:t>
            </a:r>
            <a:r>
              <a:rPr lang="en-US" altLang="ko-KR" sz="2800" dirty="0" smtClean="0"/>
              <a:t>: 5 ~ 35</a:t>
            </a:r>
            <a:r>
              <a:rPr lang="ko-KR" altLang="en-US" sz="2800" dirty="0" smtClean="0"/>
              <a:t>볼트</a:t>
            </a:r>
            <a:endParaRPr lang="en-US" altLang="ko-KR" sz="2800" dirty="0" smtClean="0"/>
          </a:p>
          <a:p>
            <a:r>
              <a:rPr lang="en-US" altLang="ko-KR" sz="2800" dirty="0" smtClean="0"/>
              <a:t>6. </a:t>
            </a:r>
            <a:r>
              <a:rPr lang="ko-KR" altLang="en-US" sz="2800" dirty="0" err="1" smtClean="0"/>
              <a:t>동작전류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2A</a:t>
            </a:r>
          </a:p>
          <a:p>
            <a:r>
              <a:rPr lang="en-US" altLang="ko-KR" sz="2800" dirty="0" smtClean="0"/>
              <a:t>7. </a:t>
            </a:r>
            <a:r>
              <a:rPr lang="ko-KR" altLang="en-US" sz="2800" dirty="0" smtClean="0"/>
              <a:t>최대전력 </a:t>
            </a:r>
            <a:r>
              <a:rPr lang="en-US" altLang="ko-KR" sz="2800" dirty="0" smtClean="0"/>
              <a:t>: 25W</a:t>
            </a:r>
          </a:p>
          <a:p>
            <a:r>
              <a:rPr lang="en-US" altLang="ko-KR" sz="2800" dirty="0" smtClean="0"/>
              <a:t>8. </a:t>
            </a:r>
            <a:r>
              <a:rPr lang="ko-KR" altLang="en-US" sz="2800" dirty="0" smtClean="0"/>
              <a:t>치수 </a:t>
            </a:r>
            <a:r>
              <a:rPr lang="en-US" altLang="ko-KR" sz="2800" dirty="0" smtClean="0"/>
              <a:t>: 43 * 43 * 27mm</a:t>
            </a:r>
          </a:p>
          <a:p>
            <a:r>
              <a:rPr lang="en-US" altLang="ko-KR" sz="2800" dirty="0" smtClean="0"/>
              <a:t>9. </a:t>
            </a:r>
            <a:r>
              <a:rPr lang="ko-KR" altLang="en-US" sz="2800" dirty="0" err="1" smtClean="0"/>
              <a:t>저장온도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-20</a:t>
            </a:r>
            <a:r>
              <a:rPr lang="ko-KR" altLang="en-US" sz="2800" dirty="0" smtClean="0"/>
              <a:t>도 </a:t>
            </a:r>
            <a:r>
              <a:rPr lang="en-US" altLang="ko-KR" sz="2800" dirty="0" smtClean="0"/>
              <a:t>~ 135</a:t>
            </a:r>
            <a:r>
              <a:rPr lang="ko-KR" altLang="en-US" sz="2800" dirty="0" smtClean="0"/>
              <a:t>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2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1933144"/>
            <a:ext cx="5090160" cy="40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Output A , Output B</a:t>
            </a:r>
            <a:r>
              <a:rPr lang="ko-KR" altLang="en-US" dirty="0" smtClean="0"/>
              <a:t>는 모터 전원 연결에 쓴다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Input</a:t>
            </a:r>
            <a:r>
              <a:rPr lang="ko-KR" altLang="en-US" dirty="0" smtClean="0"/>
              <a:t>에는 출력 방향 및 속도 </a:t>
            </a:r>
            <a:r>
              <a:rPr lang="ko-KR" altLang="en-US" dirty="0" err="1" smtClean="0"/>
              <a:t>제어핀에</a:t>
            </a:r>
            <a:r>
              <a:rPr lang="ko-KR" altLang="en-US" dirty="0" smtClean="0"/>
              <a:t> 쓴다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+12V Power, Power GND, +5v Power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건전지 전원 공급에 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0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965960"/>
            <a:ext cx="4480560" cy="4495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671691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모터 </a:t>
            </a:r>
            <a:r>
              <a:rPr lang="ko-KR" altLang="en-US" dirty="0"/>
              <a:t>출력 </a:t>
            </a:r>
            <a:r>
              <a:rPr lang="ko-KR" altLang="en-US" dirty="0" err="1" smtClean="0"/>
              <a:t>여부제어</a:t>
            </a:r>
            <a:endParaRPr lang="ko-KR" altLang="en-US" dirty="0"/>
          </a:p>
          <a:p>
            <a:pPr fontAlgn="base"/>
            <a:r>
              <a:rPr lang="ko-KR" altLang="en-US" dirty="0" smtClean="0"/>
              <a:t>단순히 </a:t>
            </a:r>
            <a:r>
              <a:rPr lang="en-US" altLang="ko-KR" dirty="0"/>
              <a:t>enable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설정해 주기만 하면 됩니다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smtClean="0"/>
              <a:t>모터</a:t>
            </a:r>
            <a:r>
              <a:rPr lang="en-US" altLang="ko-KR" dirty="0"/>
              <a:t>1</a:t>
            </a:r>
            <a:r>
              <a:rPr lang="ko-KR" altLang="en-US" dirty="0"/>
              <a:t>만 연결했는데 모터</a:t>
            </a:r>
            <a:r>
              <a:rPr lang="en-US" altLang="ko-KR" dirty="0"/>
              <a:t>2</a:t>
            </a:r>
            <a:r>
              <a:rPr lang="ko-KR" altLang="en-US" dirty="0"/>
              <a:t>를 연결해도 방법은 동일합니다</a:t>
            </a:r>
            <a:r>
              <a:rPr lang="en-US" altLang="ko-KR" dirty="0"/>
              <a:t>. </a:t>
            </a:r>
            <a:r>
              <a:rPr lang="ko-KR" altLang="en-US" dirty="0"/>
              <a:t>이때 모터</a:t>
            </a:r>
            <a:r>
              <a:rPr lang="en-US" altLang="ko-KR" dirty="0"/>
              <a:t>1</a:t>
            </a:r>
            <a:r>
              <a:rPr lang="ko-KR" altLang="en-US" dirty="0"/>
              <a:t>을 구동하다가 모터</a:t>
            </a:r>
            <a:r>
              <a:rPr lang="en-US" altLang="ko-KR" dirty="0"/>
              <a:t>1</a:t>
            </a:r>
            <a:r>
              <a:rPr lang="ko-KR" altLang="en-US" dirty="0"/>
              <a:t>을 끄는 </a:t>
            </a:r>
            <a:r>
              <a:rPr lang="ko-KR" altLang="en-US" dirty="0" err="1"/>
              <a:t>상황등에서</a:t>
            </a:r>
            <a:r>
              <a:rPr lang="ko-KR" altLang="en-US" dirty="0"/>
              <a:t> 간단히 </a:t>
            </a:r>
            <a:r>
              <a:rPr lang="ko-KR" altLang="en-US" dirty="0" err="1"/>
              <a:t>해당모터의</a:t>
            </a:r>
            <a:r>
              <a:rPr lang="ko-KR" altLang="en-US" dirty="0"/>
              <a:t> </a:t>
            </a:r>
            <a:r>
              <a:rPr lang="en-US" altLang="ko-KR" dirty="0"/>
              <a:t>enable</a:t>
            </a:r>
            <a:r>
              <a:rPr lang="ko-KR" altLang="en-US" dirty="0"/>
              <a:t>핀을 </a:t>
            </a:r>
            <a:r>
              <a:rPr lang="en-US" altLang="ko-KR" dirty="0"/>
              <a:t>LOW</a:t>
            </a:r>
            <a:r>
              <a:rPr lang="ko-KR" altLang="en-US" dirty="0"/>
              <a:t>로 만들어 주기만 하면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​</a:t>
            </a:r>
          </a:p>
          <a:p>
            <a:pPr fontAlgn="base"/>
            <a:r>
              <a:rPr lang="ko-KR" altLang="en-US" dirty="0" smtClean="0"/>
              <a:t>모터 </a:t>
            </a:r>
            <a:r>
              <a:rPr lang="ko-KR" altLang="en-US" dirty="0"/>
              <a:t>속도 </a:t>
            </a:r>
            <a:r>
              <a:rPr lang="ko-KR" altLang="en-US" dirty="0" smtClean="0"/>
              <a:t>제어</a:t>
            </a:r>
            <a:endParaRPr lang="ko-KR" altLang="en-US" dirty="0"/>
          </a:p>
          <a:p>
            <a:pPr fontAlgn="base"/>
            <a:r>
              <a:rPr lang="ko-KR" altLang="en-US" dirty="0"/>
              <a:t>모터의 속도는 해당 모터의 </a:t>
            </a:r>
            <a:r>
              <a:rPr lang="en-US" altLang="ko-KR" dirty="0"/>
              <a:t>enable</a:t>
            </a:r>
            <a:r>
              <a:rPr lang="ko-KR" altLang="en-US" dirty="0"/>
              <a:t>핀에 아날로그 출력을 통해 값을 넣어주기만 하면 됩니다</a:t>
            </a:r>
            <a:r>
              <a:rPr lang="en-US" altLang="ko-KR" dirty="0"/>
              <a:t>. </a:t>
            </a:r>
            <a:r>
              <a:rPr lang="ko-KR" altLang="en-US" dirty="0" err="1"/>
              <a:t>아두이노에서는</a:t>
            </a:r>
            <a:r>
              <a:rPr lang="ko-KR" altLang="en-US" dirty="0"/>
              <a:t> </a:t>
            </a:r>
            <a:r>
              <a:rPr lang="en-US" altLang="ko-KR" dirty="0" err="1"/>
              <a:t>pwm</a:t>
            </a:r>
            <a:r>
              <a:rPr lang="ko-KR" altLang="en-US" dirty="0"/>
              <a:t>핀을 통해 아날로그 출력을 할 수 있는데요</a:t>
            </a:r>
            <a:r>
              <a:rPr lang="en-US" altLang="ko-KR" dirty="0"/>
              <a:t>. </a:t>
            </a:r>
            <a:r>
              <a:rPr lang="en-US" altLang="ko-KR" dirty="0" err="1"/>
              <a:t>pwm</a:t>
            </a:r>
            <a:r>
              <a:rPr lang="ko-KR" altLang="en-US" dirty="0"/>
              <a:t>출력이 가능한 핀과 </a:t>
            </a:r>
            <a:r>
              <a:rPr lang="ko-KR" altLang="en-US" dirty="0" err="1"/>
              <a:t>연결한뒤</a:t>
            </a:r>
            <a:r>
              <a:rPr lang="ko-KR" altLang="en-US" dirty="0"/>
              <a:t> </a:t>
            </a:r>
            <a:r>
              <a:rPr lang="en-US" altLang="ko-KR" dirty="0"/>
              <a:t>0~255</a:t>
            </a:r>
            <a:r>
              <a:rPr lang="ko-KR" altLang="en-US" dirty="0"/>
              <a:t>사이의 값을 넣어주면 멈춤 </a:t>
            </a:r>
            <a:r>
              <a:rPr lang="en-US" altLang="ko-KR" dirty="0"/>
              <a:t>~</a:t>
            </a:r>
            <a:r>
              <a:rPr lang="ko-KR" altLang="en-US" dirty="0"/>
              <a:t>최대 속도로 제어를 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​</a:t>
            </a:r>
          </a:p>
          <a:p>
            <a:pPr fontAlgn="base"/>
            <a:r>
              <a:rPr lang="ko-KR" altLang="en-US" dirty="0" smtClean="0"/>
              <a:t>모터 </a:t>
            </a:r>
            <a:r>
              <a:rPr lang="ko-KR" altLang="en-US" dirty="0"/>
              <a:t>방향 </a:t>
            </a:r>
            <a:r>
              <a:rPr lang="ko-KR" altLang="en-US" dirty="0" smtClean="0"/>
              <a:t>제어</a:t>
            </a:r>
            <a:endParaRPr lang="ko-KR" altLang="en-US" dirty="0"/>
          </a:p>
          <a:p>
            <a:pPr fontAlgn="base"/>
            <a:r>
              <a:rPr lang="ko-KR" altLang="en-US" dirty="0"/>
              <a:t>모터의 </a:t>
            </a:r>
            <a:r>
              <a:rPr lang="ko-KR" altLang="en-US" dirty="0" err="1"/>
              <a:t>회전방향</a:t>
            </a:r>
            <a:r>
              <a:rPr lang="ko-KR" altLang="en-US" dirty="0"/>
              <a:t> 제어는 </a:t>
            </a:r>
            <a:r>
              <a:rPr lang="ko-KR" altLang="en-US" dirty="0" err="1"/>
              <a:t>해당모터의</a:t>
            </a:r>
            <a:r>
              <a:rPr lang="ko-KR" altLang="en-US" dirty="0"/>
              <a:t> </a:t>
            </a:r>
            <a:r>
              <a:rPr lang="ko-KR" altLang="en-US" dirty="0" err="1"/>
              <a:t>방향제어에</a:t>
            </a:r>
            <a:r>
              <a:rPr lang="ko-KR" altLang="en-US" dirty="0"/>
              <a:t> 사용되는 </a:t>
            </a:r>
            <a:r>
              <a:rPr lang="en-US" altLang="ko-KR" dirty="0"/>
              <a:t>2</a:t>
            </a:r>
            <a:r>
              <a:rPr lang="ko-KR" altLang="en-US" dirty="0"/>
              <a:t>개의 핀의 상태를 교차로 만들면 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모터를 </a:t>
            </a:r>
            <a:r>
              <a:rPr lang="ko-KR" altLang="en-US" dirty="0" err="1"/>
              <a:t>정회전</a:t>
            </a:r>
            <a:r>
              <a:rPr lang="ko-KR" altLang="en-US" dirty="0"/>
              <a:t> 시킬 때에는 </a:t>
            </a:r>
            <a:r>
              <a:rPr lang="en-US" altLang="ko-KR" dirty="0"/>
              <a:t>IN1</a:t>
            </a:r>
            <a:r>
              <a:rPr lang="ko-KR" altLang="en-US" dirty="0"/>
              <a:t>은 </a:t>
            </a:r>
            <a:r>
              <a:rPr lang="en-US" altLang="ko-KR" dirty="0"/>
              <a:t>HIGH, IN2</a:t>
            </a:r>
            <a:r>
              <a:rPr lang="ko-KR" altLang="en-US" dirty="0"/>
              <a:t>는 </a:t>
            </a:r>
            <a:r>
              <a:rPr lang="en-US" altLang="ko-KR" dirty="0"/>
              <a:t>LOW</a:t>
            </a:r>
            <a:r>
              <a:rPr lang="ko-KR" altLang="en-US" dirty="0"/>
              <a:t>로 만들고 역회전 시킬 때에는 반대로 </a:t>
            </a:r>
            <a:r>
              <a:rPr lang="en-US" altLang="ko-KR" dirty="0"/>
              <a:t>IN1</a:t>
            </a:r>
            <a:r>
              <a:rPr lang="ko-KR" altLang="en-US" dirty="0"/>
              <a:t>은 </a:t>
            </a:r>
            <a:r>
              <a:rPr lang="en-US" altLang="ko-KR" dirty="0"/>
              <a:t>LOW, IN2</a:t>
            </a:r>
            <a:r>
              <a:rPr lang="ko-KR" altLang="en-US" dirty="0"/>
              <a:t>는 </a:t>
            </a:r>
            <a:r>
              <a:rPr lang="en-US" altLang="ko-KR" dirty="0"/>
              <a:t>HIGH</a:t>
            </a:r>
            <a:r>
              <a:rPr lang="ko-KR" altLang="en-US" dirty="0"/>
              <a:t>로 만들면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1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245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L298N 사용법</vt:lpstr>
      <vt:lpstr>L298N 사양</vt:lpstr>
      <vt:lpstr>아두이노 연결</vt:lpstr>
      <vt:lpstr>사용방법</vt:lpstr>
      <vt:lpstr>L298N 소스코드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user</dc:creator>
  <cp:lastModifiedBy>user</cp:lastModifiedBy>
  <cp:revision>3</cp:revision>
  <dcterms:created xsi:type="dcterms:W3CDTF">2023-04-08T19:37:32Z</dcterms:created>
  <dcterms:modified xsi:type="dcterms:W3CDTF">2023-04-08T19:55:31Z</dcterms:modified>
</cp:coreProperties>
</file>