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76" r:id="rId4"/>
    <p:sldId id="275" r:id="rId5"/>
    <p:sldId id="277" r:id="rId6"/>
    <p:sldId id="273" r:id="rId7"/>
    <p:sldId id="27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cument Title." id="{B68C2B71-D818-4E74-B3D0-24D0F8C917E3}">
          <p14:sldIdLst>
            <p14:sldId id="256"/>
          </p14:sldIdLst>
        </p14:section>
        <p14:section name="document History." id="{FF903505-45CE-4FDE-900C-B7F30543DFE6}">
          <p14:sldIdLst>
            <p14:sldId id="265"/>
            <p14:sldId id="276"/>
            <p14:sldId id="275"/>
            <p14:sldId id="277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384" autoAdjust="0"/>
  </p:normalViewPr>
  <p:slideViewPr>
    <p:cSldViewPr>
      <p:cViewPr>
        <p:scale>
          <a:sx n="95" d="100"/>
          <a:sy n="95" d="100"/>
        </p:scale>
        <p:origin x="-336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UNHO" userId="2ed797a4709b55ca" providerId="LiveId" clId="{5B745F2D-BA38-4651-B32E-4E733F00C45C}"/>
    <pc:docChg chg="undo custSel addSld delSld modSld modSection">
      <pc:chgData name="CHOI JUNHO" userId="2ed797a4709b55ca" providerId="LiveId" clId="{5B745F2D-BA38-4651-B32E-4E733F00C45C}" dt="2019-10-28T05:35:24.932" v="113" actId="47"/>
      <pc:docMkLst>
        <pc:docMk/>
      </pc:docMkLst>
      <pc:sldChg chg="modSp">
        <pc:chgData name="CHOI JUNHO" userId="2ed797a4709b55ca" providerId="LiveId" clId="{5B745F2D-BA38-4651-B32E-4E733F00C45C}" dt="2019-10-28T05:31:54.468" v="26"/>
        <pc:sldMkLst>
          <pc:docMk/>
          <pc:sldMk cId="2612761801" sldId="256"/>
        </pc:sldMkLst>
        <pc:spChg chg="mod">
          <ac:chgData name="CHOI JUNHO" userId="2ed797a4709b55ca" providerId="LiveId" clId="{5B745F2D-BA38-4651-B32E-4E733F00C45C}" dt="2019-10-28T05:31:54.468" v="26"/>
          <ac:spMkLst>
            <pc:docMk/>
            <pc:sldMk cId="2612761801" sldId="256"/>
            <ac:spMk id="2" creationId="{00000000-0000-0000-0000-000000000000}"/>
          </ac:spMkLst>
        </pc:spChg>
      </pc:sldChg>
      <pc:sldChg chg="modSp">
        <pc:chgData name="CHOI JUNHO" userId="2ed797a4709b55ca" providerId="LiveId" clId="{5B745F2D-BA38-4651-B32E-4E733F00C45C}" dt="2019-10-28T05:32:00.304" v="28" actId="20577"/>
        <pc:sldMkLst>
          <pc:docMk/>
          <pc:sldMk cId="1580783546" sldId="265"/>
        </pc:sldMkLst>
        <pc:graphicFrameChg chg="modGraphic">
          <ac:chgData name="CHOI JUNHO" userId="2ed797a4709b55ca" providerId="LiveId" clId="{5B745F2D-BA38-4651-B32E-4E733F00C45C}" dt="2019-10-28T05:32:00.304" v="28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 del">
        <pc:chgData name="CHOI JUNHO" userId="2ed797a4709b55ca" providerId="LiveId" clId="{5B745F2D-BA38-4651-B32E-4E733F00C45C}" dt="2019-10-28T05:35:24.932" v="113" actId="47"/>
        <pc:sldMkLst>
          <pc:docMk/>
          <pc:sldMk cId="3701024981" sldId="269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665297153" sldId="270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3762929551" sldId="271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819313943" sldId="272"/>
        </pc:sldMkLst>
      </pc:sldChg>
      <pc:sldChg chg="addSp delSp modSp add">
        <pc:chgData name="CHOI JUNHO" userId="2ed797a4709b55ca" providerId="LiveId" clId="{5B745F2D-BA38-4651-B32E-4E733F00C45C}" dt="2019-10-28T05:32:14.218" v="30"/>
        <pc:sldMkLst>
          <pc:docMk/>
          <pc:sldMk cId="2611690818" sldId="273"/>
        </pc:sldMkLst>
        <pc:spChg chg="del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2" creationId="{1F44A32E-7DE1-4597-97C7-D51D77B4B919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3" creationId="{683ED0D4-343F-4AC4-936C-4771ADDE3DEC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4" creationId="{566248F4-75FF-4781-B7FF-A6FE901E2D68}"/>
          </ac:spMkLst>
        </pc:spChg>
      </pc:sldChg>
      <pc:sldChg chg="addSp delSp modSp add">
        <pc:chgData name="CHOI JUNHO" userId="2ed797a4709b55ca" providerId="LiveId" clId="{5B745F2D-BA38-4651-B32E-4E733F00C45C}" dt="2019-10-28T05:33:58.322" v="69" actId="20577"/>
        <pc:sldMkLst>
          <pc:docMk/>
          <pc:sldMk cId="3759879480" sldId="274"/>
        </pc:sldMkLst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2" creationId="{C4ED3712-2DC9-40C5-8E00-41249F7E522D}"/>
          </ac:spMkLst>
        </pc:spChg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3" creationId="{B70C63A2-603E-49D4-A0E9-470EDB93C49A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4" creationId="{32E285E0-25D1-4806-B9DF-3590BD92D435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5" creationId="{181CE6EC-43A5-4409-9C12-1C3782E8CB22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6" creationId="{2CAC9F9F-8442-4289-A3DA-F53C3C82C324}"/>
          </ac:spMkLst>
        </pc:spChg>
        <pc:graphicFrameChg chg="add mod modGraphic">
          <ac:chgData name="CHOI JUNHO" userId="2ed797a4709b55ca" providerId="LiveId" clId="{5B745F2D-BA38-4651-B32E-4E733F00C45C}" dt="2019-10-28T05:33:58.322" v="69" actId="20577"/>
          <ac:graphicFrameMkLst>
            <pc:docMk/>
            <pc:sldMk cId="3759879480" sldId="274"/>
            <ac:graphicFrameMk id="7" creationId="{EE672C9C-2796-4CD4-B138-FB14ECB9EFA6}"/>
          </ac:graphicFrameMkLst>
        </pc:graphicFrameChg>
      </pc:sldChg>
      <pc:sldChg chg="modSp add">
        <pc:chgData name="CHOI JUNHO" userId="2ed797a4709b55ca" providerId="LiveId" clId="{5B745F2D-BA38-4651-B32E-4E733F00C45C}" dt="2019-10-28T05:34:28.532" v="85" actId="20577"/>
        <pc:sldMkLst>
          <pc:docMk/>
          <pc:sldMk cId="2688285372" sldId="275"/>
        </pc:sldMkLst>
        <pc:spChg chg="mod">
          <ac:chgData name="CHOI JUNHO" userId="2ed797a4709b55ca" providerId="LiveId" clId="{5B745F2D-BA38-4651-B32E-4E733F00C45C}" dt="2019-10-28T05:34:28.532" v="85" actId="20577"/>
          <ac:spMkLst>
            <pc:docMk/>
            <pc:sldMk cId="2688285372" sldId="275"/>
            <ac:spMk id="2" creationId="{719F2D03-4DCC-42DA-95ED-B3FF360D7F63}"/>
          </ac:spMkLst>
        </pc:spChg>
      </pc:sldChg>
      <pc:sldChg chg="modSp add">
        <pc:chgData name="CHOI JUNHO" userId="2ed797a4709b55ca" providerId="LiveId" clId="{5B745F2D-BA38-4651-B32E-4E733F00C45C}" dt="2019-10-28T05:34:49.385" v="110"/>
        <pc:sldMkLst>
          <pc:docMk/>
          <pc:sldMk cId="3982823181" sldId="276"/>
        </pc:sldMkLst>
        <pc:spChg chg="mod">
          <ac:chgData name="CHOI JUNHO" userId="2ed797a4709b55ca" providerId="LiveId" clId="{5B745F2D-BA38-4651-B32E-4E733F00C45C}" dt="2019-10-28T05:34:49.385" v="110"/>
          <ac:spMkLst>
            <pc:docMk/>
            <pc:sldMk cId="3982823181" sldId="276"/>
            <ac:spMk id="2" creationId="{84FE7BD8-CFC6-4079-BAE3-BDDFC826F1C7}"/>
          </ac:spMkLst>
        </pc:spChg>
      </pc:sldChg>
    </pc:docChg>
  </pc:docChgLst>
  <pc:docChgLst>
    <pc:chgData name="CHOI JUNHO" userId="2ed797a4709b55ca" providerId="LiveId" clId="{5B9CC2E5-527B-4B3B-BD11-698718A29A94}"/>
    <pc:docChg chg="undo redo custSel addSld delSld modSld sldOrd modMainMaster modSection">
      <pc:chgData name="CHOI JUNHO" userId="2ed797a4709b55ca" providerId="LiveId" clId="{5B9CC2E5-527B-4B3B-BD11-698718A29A94}" dt="2019-10-28T03:27:06.874" v="5463" actId="20577"/>
      <pc:docMkLst>
        <pc:docMk/>
      </pc:docMkLst>
      <pc:sldChg chg="modSp">
        <pc:chgData name="CHOI JUNHO" userId="2ed797a4709b55ca" providerId="LiveId" clId="{5B9CC2E5-527B-4B3B-BD11-698718A29A94}" dt="2019-10-28T02:41:35.944" v="5311" actId="20577"/>
        <pc:sldMkLst>
          <pc:docMk/>
          <pc:sldMk cId="2612761801" sldId="256"/>
        </pc:sldMkLst>
        <pc:spChg chg="mod">
          <ac:chgData name="CHOI JUNHO" userId="2ed797a4709b55ca" providerId="LiveId" clId="{5B9CC2E5-527B-4B3B-BD11-698718A29A94}" dt="2019-10-25T05:28:49.426" v="41" actId="20577"/>
          <ac:spMkLst>
            <pc:docMk/>
            <pc:sldMk cId="2612761801" sldId="256"/>
            <ac:spMk id="2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2.910" v="5309" actId="20577"/>
          <ac:spMkLst>
            <pc:docMk/>
            <pc:sldMk cId="2612761801" sldId="256"/>
            <ac:spMk id="3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5.944" v="5311" actId="20577"/>
          <ac:spMkLst>
            <pc:docMk/>
            <pc:sldMk cId="2612761801" sldId="256"/>
            <ac:spMk id="4" creationId="{00000000-0000-0000-0000-000000000000}"/>
          </ac:spMkLst>
        </pc:spChg>
      </pc:sldChg>
      <pc:sldChg chg="modSp">
        <pc:chgData name="CHOI JUNHO" userId="2ed797a4709b55ca" providerId="LiveId" clId="{5B9CC2E5-527B-4B3B-BD11-698718A29A94}" dt="2019-10-28T02:09:29.962" v="4609" actId="20577"/>
        <pc:sldMkLst>
          <pc:docMk/>
          <pc:sldMk cId="1580783546" sldId="265"/>
        </pc:sldMkLst>
        <pc:graphicFrameChg chg="mod modGraphic">
          <ac:chgData name="CHOI JUNHO" userId="2ed797a4709b55ca" providerId="LiveId" clId="{5B9CC2E5-527B-4B3B-BD11-698718A29A94}" dt="2019-10-28T02:09:29.962" v="4609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del">
        <pc:chgData name="CHOI JUNHO" userId="2ed797a4709b55ca" providerId="LiveId" clId="{5B9CC2E5-527B-4B3B-BD11-698718A29A94}" dt="2019-10-25T05:34:48.790" v="78" actId="47"/>
        <pc:sldMkLst>
          <pc:docMk/>
          <pc:sldMk cId="2062586716" sldId="266"/>
        </pc:sldMkLst>
      </pc:sldChg>
      <pc:sldChg chg="del">
        <pc:chgData name="CHOI JUNHO" userId="2ed797a4709b55ca" providerId="LiveId" clId="{5B9CC2E5-527B-4B3B-BD11-698718A29A94}" dt="2019-10-25T05:40:58.848" v="207" actId="47"/>
        <pc:sldMkLst>
          <pc:docMk/>
          <pc:sldMk cId="3410021434" sldId="268"/>
        </pc:sldMkLst>
      </pc:sldChg>
      <pc:sldChg chg="addSp delSp modSp">
        <pc:chgData name="CHOI JUNHO" userId="2ed797a4709b55ca" providerId="LiveId" clId="{5B9CC2E5-527B-4B3B-BD11-698718A29A94}" dt="2019-10-28T03:20:10.775" v="5391" actId="20577"/>
        <pc:sldMkLst>
          <pc:docMk/>
          <pc:sldMk cId="3701024981" sldId="269"/>
        </pc:sldMkLst>
        <pc:spChg chg="add mod">
          <ac:chgData name="CHOI JUNHO" userId="2ed797a4709b55ca" providerId="LiveId" clId="{5B9CC2E5-527B-4B3B-BD11-698718A29A94}" dt="2019-10-28T02:41:00.705" v="5307" actId="20577"/>
          <ac:spMkLst>
            <pc:docMk/>
            <pc:sldMk cId="3701024981" sldId="269"/>
            <ac:spMk id="2" creationId="{36AF629D-FB61-4D28-BFE2-97D677950051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3" creationId="{65F7457F-4620-4562-AF63-E7375A57B072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4" creationId="{507C99A5-3590-44FD-BEAC-43B85A23CB0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" creationId="{5145081E-4771-48D7-B843-7C0EDD8FC0E6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" creationId="{89FE9FFD-2AB7-417C-987B-49BB3F31234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8" creationId="{556D1A3A-A361-43DA-BD2A-904CD5D7E97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9" creationId="{0A8EE39D-C58C-45D8-A6C8-5056CF02B240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2" creationId="{C6F82A83-96E3-4214-B91A-3F3A4A805C1C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3" creationId="{73501E48-BF00-4815-BF8D-4081062FF5BB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5" creationId="{3DD71670-A97D-4014-8C05-C719A2B442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9" creationId="{052DA4C1-5125-41CB-BF5C-159ED1401F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0" creationId="{FEBE2C58-40AC-49DC-BF3E-5C30B79FD8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3" creationId="{768898F2-EDF3-44B0-B878-8E021752DFE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4" creationId="{943810F6-496E-4C2F-B4F5-0ADDD08235F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0" creationId="{5F50FBDD-3D79-4D4B-ADB7-1FDC8177D97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1" creationId="{FAB757FE-89CE-4D56-923F-248C75D4BD54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2" creationId="{9B045D37-0F5A-47F1-8BF1-91FAB99C044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4" creationId="{87A1A5FE-67F0-46E8-A065-172D9F56A1FF}"/>
          </ac:spMkLst>
        </pc:spChg>
        <pc:spChg chg="add">
          <ac:chgData name="CHOI JUNHO" userId="2ed797a4709b55ca" providerId="LiveId" clId="{5B9CC2E5-527B-4B3B-BD11-698718A29A94}" dt="2019-10-25T08:56:55.239" v="4213"/>
          <ac:spMkLst>
            <pc:docMk/>
            <pc:sldMk cId="3701024981" sldId="269"/>
            <ac:spMk id="34" creationId="{8E3E7AC2-EFF1-47B2-A033-BACD7C867FD6}"/>
          </ac:spMkLst>
        </pc:spChg>
        <pc:spChg chg="add mod">
          <ac:chgData name="CHOI JUNHO" userId="2ed797a4709b55ca" providerId="LiveId" clId="{5B9CC2E5-527B-4B3B-BD11-698718A29A94}" dt="2019-10-28T03:20:10.775" v="5391" actId="20577"/>
          <ac:spMkLst>
            <pc:docMk/>
            <pc:sldMk cId="3701024981" sldId="269"/>
            <ac:spMk id="35" creationId="{2CD1198F-4366-40B8-AB19-C1ABC4195F4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5" creationId="{85D5FA16-DCBD-4AD3-90A6-B9FA6382B3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7" creationId="{95816AFA-82A5-4726-807C-DF581B9B559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8" creationId="{C6BC8A41-D249-41C7-A777-73679397A0A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9" creationId="{35CB7623-E596-48E4-B5E0-C84E8D69990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3" creationId="{3E3A7616-4605-4EDF-9B1C-3F03BB6046B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4" creationId="{13971DD7-95A2-4285-9E39-94DA8127DA3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6" creationId="{6FE4B808-122B-4F12-99B4-A65A8401356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7" creationId="{3BAD12AD-DBAB-4D68-9D78-8BC03F19DFC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8" creationId="{B21B615D-0E55-4E90-9BA6-4BF246EF63B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7" creationId="{A3345E5C-7B39-4C3C-B5B8-3190D2D4353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7" creationId="{A8B6CBC5-3D3D-435B-ACFD-2D039C61326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69" creationId="{3DB04640-59D3-46BB-90CE-0AE9AADC1C6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0" creationId="{5707C282-72B3-4155-853A-E89AD61325E8}"/>
          </ac:spMkLst>
        </pc:spChg>
        <pc:spChg chg="add mod">
          <ac:chgData name="CHOI JUNHO" userId="2ed797a4709b55ca" providerId="LiveId" clId="{5B9CC2E5-527B-4B3B-BD11-698718A29A94}" dt="2019-10-25T07:25:10.582" v="1389" actId="208"/>
          <ac:spMkLst>
            <pc:docMk/>
            <pc:sldMk cId="3701024981" sldId="269"/>
            <ac:spMk id="72" creationId="{0CBCEF73-3ED6-40FA-8853-C2333DC0C357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73" creationId="{F61959EF-B826-49EE-B885-62C97FC8EC87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6" creationId="{FC8C8549-B99D-4481-A32D-364266AA366E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7" creationId="{76B714B5-64DF-4B0A-91E6-BA4C90C4BB8C}"/>
          </ac:spMkLst>
        </pc:spChg>
        <pc:spChg chg="add del mod">
          <ac:chgData name="CHOI JUNHO" userId="2ed797a4709b55ca" providerId="LiveId" clId="{5B9CC2E5-527B-4B3B-BD11-698718A29A94}" dt="2019-10-25T05:51:44.261" v="405" actId="478"/>
          <ac:spMkLst>
            <pc:docMk/>
            <pc:sldMk cId="3701024981" sldId="269"/>
            <ac:spMk id="79" creationId="{C39638F0-8DB6-4754-800F-C25DAEB373A6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3" creationId="{4CC03BDE-5A03-4F43-82CB-59FF956A2CE5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4" creationId="{72A110A5-64C9-4E7B-8BBA-C604ED334401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87" creationId="{540ED8A3-94C1-4EE3-A70D-48DD616D9C7C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8" creationId="{1F38C3FC-9EBB-4DDE-A217-28EF72881A8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94" creationId="{46ED1304-8AF1-47BD-848F-C630125AFFA9}"/>
          </ac:spMkLst>
        </pc:spChg>
        <pc:spChg chg="add del mod">
          <ac:chgData name="CHOI JUNHO" userId="2ed797a4709b55ca" providerId="LiveId" clId="{5B9CC2E5-527B-4B3B-BD11-698718A29A94}" dt="2019-10-25T06:28:16.894" v="564" actId="478"/>
          <ac:spMkLst>
            <pc:docMk/>
            <pc:sldMk cId="3701024981" sldId="269"/>
            <ac:spMk id="95" creationId="{5B25950E-B861-42E0-8224-7BE0CCFE6D42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6" creationId="{2B171FAA-0913-4908-AB0C-AEBB6E72CA69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98" creationId="{4614122D-95E8-490F-9010-CE3E34F9ECFA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9" creationId="{FD8633CE-D51C-4599-B189-2EB919208335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01" creationId="{49991F8E-0224-461B-8EC6-C6D76AB83560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2" creationId="{808BF6F1-6B11-4B04-BD06-20B6A719EE1A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3" creationId="{D1E4B964-F15B-4DD3-91EB-36901E156718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7" creationId="{91717FD4-29CD-4E7A-9ED7-CF243FD5580E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8" creationId="{DCE3E9D1-555D-48C9-AEF0-34E88450891D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0" creationId="{9E3B8983-5CAE-4018-A9D5-1F9082E96074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1" creationId="{752884F7-20B5-45B7-844A-16C5AC145C2C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2" creationId="{DDB8FDAB-5C92-4BD0-8F16-D92072FB5CA2}"/>
          </ac:spMkLst>
        </pc:spChg>
        <pc:spChg chg="add del">
          <ac:chgData name="CHOI JUNHO" userId="2ed797a4709b55ca" providerId="LiveId" clId="{5B9CC2E5-527B-4B3B-BD11-698718A29A94}" dt="2019-10-25T05:39:54.069" v="162" actId="478"/>
          <ac:spMkLst>
            <pc:docMk/>
            <pc:sldMk cId="3701024981" sldId="269"/>
            <ac:spMk id="121" creationId="{7B3EC12E-D8A8-4B52-A894-8E184CA47F93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31" creationId="{C6130D96-6BA8-4CF8-AEEC-E2195CF466F9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0" creationId="{D89EDF4A-BE55-45BA-8356-BAAEFC8B3EB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3" creationId="{77DB57A1-1997-4A1F-9D3D-D71DB0AFD86E}"/>
          </ac:spMkLst>
        </pc:spChg>
        <pc:spChg chg="add del mod">
          <ac:chgData name="CHOI JUNHO" userId="2ed797a4709b55ca" providerId="LiveId" clId="{5B9CC2E5-527B-4B3B-BD11-698718A29A94}" dt="2019-10-25T06:32:13.131" v="715" actId="478"/>
          <ac:spMkLst>
            <pc:docMk/>
            <pc:sldMk cId="3701024981" sldId="269"/>
            <ac:spMk id="149" creationId="{6C2AB457-4D67-4278-82C5-23AB4F0392A5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4" creationId="{B228FF4D-8625-4754-9826-D70E4ED688BC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5" creationId="{A9E3F897-11BC-4595-9DFC-47410AEF0A19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8" creationId="{87CFB570-B4A4-4270-9054-00A8EAF5F466}"/>
          </ac:spMkLst>
        </pc:spChg>
        <pc:spChg chg="add del mod">
          <ac:chgData name="CHOI JUNHO" userId="2ed797a4709b55ca" providerId="LiveId" clId="{5B9CC2E5-527B-4B3B-BD11-698718A29A94}" dt="2019-10-25T06:41:43.320" v="1005"/>
          <ac:spMkLst>
            <pc:docMk/>
            <pc:sldMk cId="3701024981" sldId="269"/>
            <ac:spMk id="171" creationId="{10D332CB-379A-4B45-B664-ABADDE9B355D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2" creationId="{A2D0E1E9-AA5A-4664-AEEA-0604B3C2BFF0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3" creationId="{3F14235B-AC64-43A0-BF99-8DABC2D38B4E}"/>
          </ac:spMkLst>
        </pc:spChg>
        <pc:spChg chg="add mod">
          <ac:chgData name="CHOI JUNHO" userId="2ed797a4709b55ca" providerId="LiveId" clId="{5B9CC2E5-527B-4B3B-BD11-698718A29A94}" dt="2019-10-25T07:25:24.093" v="1390" actId="208"/>
          <ac:spMkLst>
            <pc:docMk/>
            <pc:sldMk cId="3701024981" sldId="269"/>
            <ac:spMk id="175" creationId="{E39697E2-BDE4-4916-9079-CE6574113B7B}"/>
          </ac:spMkLst>
        </pc:spChg>
        <pc:spChg chg="add mod">
          <ac:chgData name="CHOI JUNHO" userId="2ed797a4709b55ca" providerId="LiveId" clId="{5B9CC2E5-527B-4B3B-BD11-698718A29A94}" dt="2019-10-25T07:14:23.210" v="1243" actId="1076"/>
          <ac:spMkLst>
            <pc:docMk/>
            <pc:sldMk cId="3701024981" sldId="269"/>
            <ac:spMk id="188" creationId="{D8EC30C2-4C57-4A20-95B8-15C5C6DF77EE}"/>
          </ac:spMkLst>
        </pc:s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26" creationId="{73965A4A-F69B-4C6A-B25E-DAF5F8EC8E17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0" creationId="{D5533B15-A48E-4CF4-B11E-65BFE2C06213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9" creationId="{6F292D4D-77C0-4186-B3FB-C9CBF5AA4AF2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90" creationId="{469DEBE3-56EC-4306-B211-C314BAF128B7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114" creationId="{067E5E58-3B93-4856-85A3-30E5DA81394D}"/>
          </ac:grpSpMkLst>
        </pc:grpChg>
        <pc:grpChg chg="add del mod">
          <ac:chgData name="CHOI JUNHO" userId="2ed797a4709b55ca" providerId="LiveId" clId="{5B9CC2E5-527B-4B3B-BD11-698718A29A94}" dt="2019-10-25T05:40:02.771" v="164" actId="478"/>
          <ac:grpSpMkLst>
            <pc:docMk/>
            <pc:sldMk cId="3701024981" sldId="269"/>
            <ac:grpSpMk id="123" creationId="{67151170-0DF9-4345-8745-45546F637C35}"/>
          </ac:grpSpMkLst>
        </pc:grpChg>
        <pc:grpChg chg="add del mod">
          <ac:chgData name="CHOI JUNHO" userId="2ed797a4709b55ca" providerId="LiveId" clId="{5B9CC2E5-527B-4B3B-BD11-698718A29A94}" dt="2019-10-25T06:35:21.228" v="948" actId="478"/>
          <ac:grpSpMkLst>
            <pc:docMk/>
            <pc:sldMk cId="3701024981" sldId="269"/>
            <ac:grpSpMk id="159" creationId="{275E3B6F-49D5-4E35-8D5C-D6B27CFD3CC8}"/>
          </ac:grpSpMkLst>
        </pc:grpChg>
        <pc:grpChg chg="del topLvl">
          <ac:chgData name="CHOI JUNHO" userId="2ed797a4709b55ca" providerId="LiveId" clId="{5B9CC2E5-527B-4B3B-BD11-698718A29A94}" dt="2019-10-25T06:42:22.825" v="1039" actId="165"/>
          <ac:grpSpMkLst>
            <pc:docMk/>
            <pc:sldMk cId="3701024981" sldId="269"/>
            <ac:grpSpMk id="160" creationId="{1F042681-63CE-47D4-A834-8166381C5140}"/>
          </ac:grpSpMkLst>
        </pc:grpChg>
        <pc:grpChg chg="del">
          <ac:chgData name="CHOI JUNHO" userId="2ed797a4709b55ca" providerId="LiveId" clId="{5B9CC2E5-527B-4B3B-BD11-698718A29A94}" dt="2019-10-25T06:35:19.804" v="947" actId="478"/>
          <ac:grpSpMkLst>
            <pc:docMk/>
            <pc:sldMk cId="3701024981" sldId="269"/>
            <ac:grpSpMk id="161" creationId="{9B97DAF7-FF50-44F2-BCE7-FFDE9A2F00C3}"/>
          </ac:grpSpMkLst>
        </pc:grpChg>
        <pc:grpChg chg="add del mod">
          <ac:chgData name="CHOI JUNHO" userId="2ed797a4709b55ca" providerId="LiveId" clId="{5B9CC2E5-527B-4B3B-BD11-698718A29A94}" dt="2019-10-25T07:12:02.637" v="1169" actId="165"/>
          <ac:grpSpMkLst>
            <pc:docMk/>
            <pc:sldMk cId="3701024981" sldId="269"/>
            <ac:grpSpMk id="174" creationId="{33E18EFD-70C2-44BC-86C8-8277A1D5FD02}"/>
          </ac:grpSpMkLst>
        </pc:grpChg>
        <pc:grpChg chg="add mod">
          <ac:chgData name="CHOI JUNHO" userId="2ed797a4709b55ca" providerId="LiveId" clId="{5B9CC2E5-527B-4B3B-BD11-698718A29A94}" dt="2019-10-25T07:13:42.093" v="1189" actId="1076"/>
          <ac:grpSpMkLst>
            <pc:docMk/>
            <pc:sldMk cId="3701024981" sldId="269"/>
            <ac:grpSpMk id="180" creationId="{648CEB25-FBDD-4F74-9AC2-C767979A8B28}"/>
          </ac:grpSpMkLst>
        </pc:grp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18" creationId="{830373B8-BF27-4E89-AD61-2F18EA178B26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22" creationId="{8F8592E1-4E60-4ACF-9D7B-A110D830D13F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33" creationId="{D9C19D5D-98CB-4117-AA27-E86105E24619}"/>
          </ac:picMkLst>
        </pc:picChg>
        <pc:picChg chg="add del mod">
          <ac:chgData name="CHOI JUNHO" userId="2ed797a4709b55ca" providerId="LiveId" clId="{5B9CC2E5-527B-4B3B-BD11-698718A29A94}" dt="2019-10-25T06:28:16.894" v="564" actId="478"/>
          <ac:picMkLst>
            <pc:docMk/>
            <pc:sldMk cId="3701024981" sldId="269"/>
            <ac:picMk id="82" creationId="{B9D076F4-86B2-4BBF-A2F2-2706EA602EEA}"/>
          </ac:picMkLst>
        </pc:picChg>
        <pc:picChg chg="add del mod">
          <ac:chgData name="CHOI JUNHO" userId="2ed797a4709b55ca" providerId="LiveId" clId="{5B9CC2E5-527B-4B3B-BD11-698718A29A94}" dt="2019-10-25T06:27:24.910" v="532" actId="478"/>
          <ac:picMkLst>
            <pc:docMk/>
            <pc:sldMk cId="3701024981" sldId="269"/>
            <ac:picMk id="86" creationId="{935C99D6-C6E9-4229-8303-DD5EDA1DE64D}"/>
          </ac:picMkLst>
        </pc:picChg>
        <pc:picChg chg="add del mod">
          <ac:chgData name="CHOI JUNHO" userId="2ed797a4709b55ca" providerId="LiveId" clId="{5B9CC2E5-527B-4B3B-BD11-698718A29A94}" dt="2019-10-25T06:32:48.607" v="719" actId="478"/>
          <ac:picMkLst>
            <pc:docMk/>
            <pc:sldMk cId="3701024981" sldId="269"/>
            <ac:picMk id="97" creationId="{8FC03F47-1817-4F0F-AFAB-4FB6E24B0499}"/>
          </ac:picMkLst>
        </pc:picChg>
        <pc:picChg chg="add mod modCrop">
          <ac:chgData name="CHOI JUNHO" userId="2ed797a4709b55ca" providerId="LiveId" clId="{5B9CC2E5-527B-4B3B-BD11-698718A29A94}" dt="2019-10-25T07:13:42.093" v="1189" actId="1076"/>
          <ac:picMkLst>
            <pc:docMk/>
            <pc:sldMk cId="3701024981" sldId="269"/>
            <ac:picMk id="135" creationId="{808F42B4-8403-48E0-9971-6057420CF8DB}"/>
          </ac:picMkLst>
        </pc:picChg>
        <pc:picChg chg="del mod">
          <ac:chgData name="CHOI JUNHO" userId="2ed797a4709b55ca" providerId="LiveId" clId="{5B9CC2E5-527B-4B3B-BD11-698718A29A94}" dt="2019-10-25T06:35:19.804" v="947" actId="478"/>
          <ac:picMkLst>
            <pc:docMk/>
            <pc:sldMk cId="3701024981" sldId="269"/>
            <ac:picMk id="162" creationId="{53D0CF4F-070B-4A21-8B15-F98F1B5CC4EF}"/>
          </ac:picMkLst>
        </pc:picChg>
        <pc:picChg chg="del topLvl">
          <ac:chgData name="CHOI JUNHO" userId="2ed797a4709b55ca" providerId="LiveId" clId="{5B9CC2E5-527B-4B3B-BD11-698718A29A94}" dt="2019-10-25T06:35:21.228" v="948" actId="478"/>
          <ac:picMkLst>
            <pc:docMk/>
            <pc:sldMk cId="3701024981" sldId="269"/>
            <ac:picMk id="163" creationId="{D10C1909-3936-438E-8F11-4F2DD6738D85}"/>
          </ac:picMkLst>
        </pc:picChg>
        <pc:picChg chg="add del mod modCrop">
          <ac:chgData name="CHOI JUNHO" userId="2ed797a4709b55ca" providerId="LiveId" clId="{5B9CC2E5-527B-4B3B-BD11-698718A29A94}" dt="2019-10-25T07:10:46.719" v="1071" actId="478"/>
          <ac:picMkLst>
            <pc:docMk/>
            <pc:sldMk cId="3701024981" sldId="269"/>
            <ac:picMk id="167" creationId="{3FA78270-4C4E-49B0-939D-F2631D13E806}"/>
          </ac:picMkLst>
        </pc:picChg>
        <pc:picChg chg="add mod topLvl modCrop">
          <ac:chgData name="CHOI JUNHO" userId="2ed797a4709b55ca" providerId="LiveId" clId="{5B9CC2E5-527B-4B3B-BD11-698718A29A94}" dt="2019-10-25T07:12:23.978" v="1174" actId="164"/>
          <ac:picMkLst>
            <pc:docMk/>
            <pc:sldMk cId="3701024981" sldId="269"/>
            <ac:picMk id="170" creationId="{E08DECE5-737A-40BE-95C9-A4EF2BDF26AE}"/>
          </ac:picMkLst>
        </pc:pic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7" creationId="{82F60443-D388-4AE4-8008-567B6F1440E9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0" creationId="{E40AC733-330B-42EF-B640-D1779E3D5688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1" creationId="{006AAAEA-F0B0-427D-A06F-9070F0F20F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4" creationId="{4D10B893-E0FE-46DF-80D6-199811A17146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6" creationId="{12A53819-03BD-4B6C-BA3A-67E5FADA8D8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7" creationId="{CA189BD0-8ABA-4B19-A1FC-439808C916E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1" creationId="{0755AE1B-1292-4706-82C2-E86CEE5D57F4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5" creationId="{AF2F0707-670F-41E7-B582-F1BF5759693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36" creationId="{FC81A4C2-34EF-4E69-B458-65C8DEEC0B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0" creationId="{D3F612FB-84D3-4CB9-8678-4C4204749EC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1" creationId="{A8F6D12E-9AF9-4F2C-B6CD-EFAC7B1C7FD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2" creationId="{6430F623-9B70-4714-9B24-FE16A78CF56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5" creationId="{984BB242-CBFE-4F96-9AA3-1D2498C68D1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9" creationId="{4EE1EE90-A5E1-482E-9CD5-FB07695FE87F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58" creationId="{2713420F-18A1-4F23-A165-5053CA5DA8C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5" creationId="{32F873C4-4D37-4C58-A756-3A233C0C6F4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6" creationId="{2AD7751B-C43C-4372-B4B2-18A2B5F8A57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8" creationId="{FDEB2FCA-AA88-456C-8676-479C3DBC21C6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1" creationId="{0EB19EE5-9465-4623-B5E6-86A4EEA948BC}"/>
          </ac:cxnSpMkLst>
        </pc:cxnChg>
        <pc:cxnChg chg="add del mod">
          <ac:chgData name="CHOI JUNHO" userId="2ed797a4709b55ca" providerId="LiveId" clId="{5B9CC2E5-527B-4B3B-BD11-698718A29A94}" dt="2019-10-25T06:27:24.910" v="532" actId="478"/>
          <ac:cxnSpMkLst>
            <pc:docMk/>
            <pc:sldMk cId="3701024981" sldId="269"/>
            <ac:cxnSpMk id="74" creationId="{6992C6D2-C648-43B7-A8F1-8CB36F4281D0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5" creationId="{3EAA323F-DBB6-4EA2-A233-C692700A4A09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8" creationId="{D05A348D-A722-4F99-9226-69B4D9EA6C86}"/>
          </ac:cxnSpMkLst>
        </pc:cxnChg>
        <pc:cxnChg chg="add del mod">
          <ac:chgData name="CHOI JUNHO" userId="2ed797a4709b55ca" providerId="LiveId" clId="{5B9CC2E5-527B-4B3B-BD11-698718A29A94}" dt="2019-10-25T05:51:46.362" v="406" actId="478"/>
          <ac:cxnSpMkLst>
            <pc:docMk/>
            <pc:sldMk cId="3701024981" sldId="269"/>
            <ac:cxnSpMk id="80" creationId="{59FCD48E-D5DB-4DC5-B725-96E43EF9548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1" creationId="{1531A96F-ADC4-488E-B8F7-C84DFF9517F3}"/>
          </ac:cxnSpMkLst>
        </pc:cxnChg>
        <pc:cxnChg chg="add del mod">
          <ac:chgData name="CHOI JUNHO" userId="2ed797a4709b55ca" providerId="LiveId" clId="{5B9CC2E5-527B-4B3B-BD11-698718A29A94}" dt="2019-10-25T06:28:38.255" v="566" actId="478"/>
          <ac:cxnSpMkLst>
            <pc:docMk/>
            <pc:sldMk cId="3701024981" sldId="269"/>
            <ac:cxnSpMk id="85" creationId="{D6902273-800C-4829-9318-3C57F8444D23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9" creationId="{47020681-DCBB-4A06-927F-F33D01FFE2F6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00" creationId="{E8672D36-1605-4143-BB1F-200DD00DC313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4" creationId="{E9BF8B63-ACAA-488F-BEF8-3889D9803123}"/>
          </ac:cxnSpMkLst>
        </pc:cxnChg>
        <pc:cxnChg chg="add del mod">
          <ac:chgData name="CHOI JUNHO" userId="2ed797a4709b55ca" providerId="LiveId" clId="{5B9CC2E5-527B-4B3B-BD11-698718A29A94}" dt="2019-10-25T06:30:16.492" v="710" actId="478"/>
          <ac:cxnSpMkLst>
            <pc:docMk/>
            <pc:sldMk cId="3701024981" sldId="269"/>
            <ac:cxnSpMk id="105" creationId="{A36759AF-AF89-463C-BAB3-4680DC99FD06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6" creationId="{052D78D7-57D9-4C47-9020-0A600D3C5380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9" creationId="{A58DC7D0-3FD2-40A5-8183-8077FD8FDF3C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13" creationId="{A2214370-40F2-4D7B-93AC-05D0BC99C6C0}"/>
          </ac:cxnSpMkLst>
        </pc:cxnChg>
        <pc:cxnChg chg="add del">
          <ac:chgData name="CHOI JUNHO" userId="2ed797a4709b55ca" providerId="LiveId" clId="{5B9CC2E5-527B-4B3B-BD11-698718A29A94}" dt="2019-10-25T05:39:54.069" v="162" actId="478"/>
          <ac:cxnSpMkLst>
            <pc:docMk/>
            <pc:sldMk cId="3701024981" sldId="269"/>
            <ac:cxnSpMk id="122" creationId="{EB0EFF9E-80F3-4A60-8B2F-03E97EB2DC74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29" creationId="{BA0AB1E8-26AA-410F-AEFC-695C43A5A60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0" creationId="{387D208A-160D-4847-B605-F532134080E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2" creationId="{AE5F4CD1-B006-4839-A069-1AF149D652B2}"/>
          </ac:cxnSpMkLst>
        </pc:cxnChg>
        <pc:cxnChg chg="add del">
          <ac:chgData name="CHOI JUNHO" userId="2ed797a4709b55ca" providerId="LiveId" clId="{5B9CC2E5-527B-4B3B-BD11-698718A29A94}" dt="2019-10-25T06:19:24.893" v="413" actId="478"/>
          <ac:cxnSpMkLst>
            <pc:docMk/>
            <pc:sldMk cId="3701024981" sldId="269"/>
            <ac:cxnSpMk id="144" creationId="{563164BD-0186-4492-81E6-AF722D320517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45" creationId="{1844ECF1-8D41-4F66-9DF0-1A724E1BBF8D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51" creationId="{CD6A5F96-73E1-42FF-92DC-3027731D9A6D}"/>
          </ac:cxnSpMkLst>
        </pc:cxnChg>
        <pc:cxnChg chg="add del mod">
          <ac:chgData name="CHOI JUNHO" userId="2ed797a4709b55ca" providerId="LiveId" clId="{5B9CC2E5-527B-4B3B-BD11-698718A29A94}" dt="2019-10-25T06:32:12.084" v="714" actId="478"/>
          <ac:cxnSpMkLst>
            <pc:docMk/>
            <pc:sldMk cId="3701024981" sldId="269"/>
            <ac:cxnSpMk id="154" creationId="{81E88BD0-4DBA-4347-B762-6A491B45153C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76" creationId="{F0764B5C-7996-4555-A6C8-DCF384F07B1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84" creationId="{2038451C-79FF-48C2-8602-E9EAA305AAD6}"/>
          </ac:cxnSpMkLst>
        </pc:cxnChg>
      </pc:sldChg>
      <pc:sldChg chg="addSp delSp modSp add">
        <pc:chgData name="CHOI JUNHO" userId="2ed797a4709b55ca" providerId="LiveId" clId="{5B9CC2E5-527B-4B3B-BD11-698718A29A94}" dt="2019-10-28T03:27:06.874" v="5463" actId="20577"/>
        <pc:sldMkLst>
          <pc:docMk/>
          <pc:sldMk cId="1665297153" sldId="270"/>
        </pc:sldMkLst>
        <pc:spChg chg="mod">
          <ac:chgData name="CHOI JUNHO" userId="2ed797a4709b55ca" providerId="LiveId" clId="{5B9CC2E5-527B-4B3B-BD11-698718A29A94}" dt="2019-10-28T03:22:41.795" v="5423" actId="20577"/>
          <ac:spMkLst>
            <pc:docMk/>
            <pc:sldMk cId="1665297153" sldId="270"/>
            <ac:spMk id="2" creationId="{C0A9B755-95D3-4E21-9F5C-A6467321ABB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3" creationId="{08404561-832C-42A9-BCE1-4B921D68F94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4" creationId="{FF4389FC-924B-442D-9CE5-AE54ADC0657C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6" creationId="{10832364-E72E-4F8B-BFF7-FBA34E68733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" creationId="{5B3699D4-E2C7-49B9-B41C-250D3577104E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9" creationId="{249044E2-7F89-4F2D-98B4-F40F27701E2B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2" creationId="{9263FB49-5653-42EE-9DE3-44B39B5864DF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3" creationId="{D82CBA51-CB7F-44EF-BE32-A3EF4EB0264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4" creationId="{E186A483-920D-49FF-BB8D-66835DCA4BF2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6" creationId="{13495D62-71EC-4A55-8745-A80EEF8D4AE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7" creationId="{47ECFC45-9AAF-4992-905F-0E47D5B88A07}"/>
          </ac:spMkLst>
        </pc:spChg>
        <pc:spChg chg="add mod">
          <ac:chgData name="CHOI JUNHO" userId="2ed797a4709b55ca" providerId="LiveId" clId="{5B9CC2E5-527B-4B3B-BD11-698718A29A94}" dt="2019-10-25T07:26:51.746" v="1431" actId="164"/>
          <ac:spMkLst>
            <pc:docMk/>
            <pc:sldMk cId="1665297153" sldId="270"/>
            <ac:spMk id="19" creationId="{FD0B5C08-D654-41F3-A606-8B332515FE24}"/>
          </ac:spMkLst>
        </pc:spChg>
        <pc:spChg chg="add mod">
          <ac:chgData name="CHOI JUNHO" userId="2ed797a4709b55ca" providerId="LiveId" clId="{5B9CC2E5-527B-4B3B-BD11-698718A29A94}" dt="2019-10-25T09:32:46.964" v="4240" actId="20577"/>
          <ac:spMkLst>
            <pc:docMk/>
            <pc:sldMk cId="1665297153" sldId="270"/>
            <ac:spMk id="20" creationId="{B08C0ABE-CEC2-45B7-B4B6-4CED578B42DD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3" creationId="{5B2EB2E4-7ED3-49A4-8255-F4CAA485C6C4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6" creationId="{A21C7313-6FEB-41E8-B2C8-06DEF7FA9861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1" creationId="{3DB5C3AF-CB45-4EE4-B307-366664B5C5B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2" creationId="{0783D4FA-5DB4-48B1-8D7F-3E4CFB83A192}"/>
          </ac:spMkLst>
        </pc:spChg>
        <pc:spChg chg="del mod topLvl">
          <ac:chgData name="CHOI JUNHO" userId="2ed797a4709b55ca" providerId="LiveId" clId="{5B9CC2E5-527B-4B3B-BD11-698718A29A94}" dt="2019-10-25T07:30:26.829" v="1757" actId="478"/>
          <ac:spMkLst>
            <pc:docMk/>
            <pc:sldMk cId="1665297153" sldId="270"/>
            <ac:spMk id="33" creationId="{DDCC2AE1-558B-4A27-A9D2-473142282FE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5" creationId="{04AC251E-AE3A-4597-9D09-8990198704B2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6" creationId="{60260993-490A-46A8-B8B1-6468B822C259}"/>
          </ac:spMkLst>
        </pc:spChg>
        <pc:spChg chg="add 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7" creationId="{A84E1EA7-FC20-4F13-959F-3F8D1C5D07AF}"/>
          </ac:spMkLst>
        </pc:spChg>
        <pc:spChg chg="add">
          <ac:chgData name="CHOI JUNHO" userId="2ed797a4709b55ca" providerId="LiveId" clId="{5B9CC2E5-527B-4B3B-BD11-698718A29A94}" dt="2019-10-25T08:56:56.736" v="4214"/>
          <ac:spMkLst>
            <pc:docMk/>
            <pc:sldMk cId="1665297153" sldId="270"/>
            <ac:spMk id="38" creationId="{3E92179B-1D51-42D9-BFB2-F36184AEE02B}"/>
          </ac:spMkLst>
        </pc:spChg>
        <pc:spChg chg="add del mod">
          <ac:chgData name="CHOI JUNHO" userId="2ed797a4709b55ca" providerId="LiveId" clId="{5B9CC2E5-527B-4B3B-BD11-698718A29A94}" dt="2019-10-25T07:53:55.807" v="2615" actId="478"/>
          <ac:spMkLst>
            <pc:docMk/>
            <pc:sldMk cId="1665297153" sldId="270"/>
            <ac:spMk id="41" creationId="{1ACD5A0F-2823-4294-A943-32E9C5491F8D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6" creationId="{2DC549A4-4D7F-4D65-BD73-01C1CF8475E9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7" creationId="{3E80AAAD-A83C-439E-B0A3-8E7F6C20DBC8}"/>
          </ac:spMkLst>
        </pc:spChg>
        <pc:spChg chg="del">
          <ac:chgData name="CHOI JUNHO" userId="2ed797a4709b55ca" providerId="LiveId" clId="{5B9CC2E5-527B-4B3B-BD11-698718A29A94}" dt="2019-10-25T07:38:16.789" v="2175" actId="478"/>
          <ac:spMkLst>
            <pc:docMk/>
            <pc:sldMk cId="1665297153" sldId="270"/>
            <ac:spMk id="48" creationId="{E17CEA51-8EF5-420D-984C-71614A8DD1C5}"/>
          </ac:spMkLst>
        </pc:spChg>
        <pc:spChg chg="del mod topLvl">
          <ac:chgData name="CHOI JUNHO" userId="2ed797a4709b55ca" providerId="LiveId" clId="{5B9CC2E5-527B-4B3B-BD11-698718A29A94}" dt="2019-10-25T07:53:58.013" v="2616" actId="478"/>
          <ac:spMkLst>
            <pc:docMk/>
            <pc:sldMk cId="1665297153" sldId="270"/>
            <ac:spMk id="50" creationId="{538A412E-9DE7-4197-8E99-CC9F254D0EC9}"/>
          </ac:spMkLst>
        </pc:spChg>
        <pc:spChg chg="add del mod">
          <ac:chgData name="CHOI JUNHO" userId="2ed797a4709b55ca" providerId="LiveId" clId="{5B9CC2E5-527B-4B3B-BD11-698718A29A94}" dt="2019-10-25T07:41:26.623" v="2219" actId="767"/>
          <ac:spMkLst>
            <pc:docMk/>
            <pc:sldMk cId="1665297153" sldId="270"/>
            <ac:spMk id="56" creationId="{DE062B81-7231-44E2-BA83-E461FA56650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57" creationId="{68FAE4D7-BB0A-46BD-A061-97A3CEB0F2F5}"/>
          </ac:spMkLst>
        </pc:spChg>
        <pc:spChg chg="add del mod">
          <ac:chgData name="CHOI JUNHO" userId="2ed797a4709b55ca" providerId="LiveId" clId="{5B9CC2E5-527B-4B3B-BD11-698718A29A94}" dt="2019-10-25T08:08:34.471" v="2784" actId="478"/>
          <ac:spMkLst>
            <pc:docMk/>
            <pc:sldMk cId="1665297153" sldId="270"/>
            <ac:spMk id="59" creationId="{2279EB48-075C-4094-99E4-324AC760D962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68" creationId="{C63591AB-0CF9-4E01-B39E-A6360DC90A6D}"/>
          </ac:spMkLst>
        </pc:spChg>
        <pc:spChg chg="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73" creationId="{D111A169-F994-4110-99B5-EA8B17DCAD2D}"/>
          </ac:spMkLst>
        </pc:spChg>
        <pc:spChg chg="del">
          <ac:chgData name="CHOI JUNHO" userId="2ed797a4709b55ca" providerId="LiveId" clId="{5B9CC2E5-527B-4B3B-BD11-698718A29A94}" dt="2019-10-25T07:49:09.543" v="2495" actId="478"/>
          <ac:spMkLst>
            <pc:docMk/>
            <pc:sldMk cId="1665297153" sldId="270"/>
            <ac:spMk id="74" creationId="{AEB8241C-6D1F-441B-880E-244202BB7940}"/>
          </ac:spMkLst>
        </pc:spChg>
        <pc:spChg chg="add del mod or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75" creationId="{14F262EB-1BC7-4F2B-9D2B-63FC7E71CD5A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0" creationId="{57A8CDCE-DDDB-4E80-9AE1-1E7CE689232A}"/>
          </ac:spMkLst>
        </pc:spChg>
        <pc:spChg chg="add del mod">
          <ac:chgData name="CHOI JUNHO" userId="2ed797a4709b55ca" providerId="LiveId" clId="{5B9CC2E5-527B-4B3B-BD11-698718A29A94}" dt="2019-10-25T07:54:16.926" v="2621" actId="478"/>
          <ac:spMkLst>
            <pc:docMk/>
            <pc:sldMk cId="1665297153" sldId="270"/>
            <ac:spMk id="84" creationId="{7CE575BD-B19F-422B-8F85-D1D0C10022DD}"/>
          </ac:spMkLst>
        </pc:spChg>
        <pc:spChg chg="add del mod">
          <ac:chgData name="CHOI JUNHO" userId="2ed797a4709b55ca" providerId="LiveId" clId="{5B9CC2E5-527B-4B3B-BD11-698718A29A94}" dt="2019-10-25T08:07:49.502" v="2774" actId="478"/>
          <ac:spMkLst>
            <pc:docMk/>
            <pc:sldMk cId="1665297153" sldId="270"/>
            <ac:spMk id="85" creationId="{20E77269-D0A0-410D-B60C-7E7F819E3DDD}"/>
          </ac:spMkLst>
        </pc:spChg>
        <pc:spChg chg="add 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86" creationId="{22E48F6F-3D65-4529-BD02-7F2D93386095}"/>
          </ac:spMkLst>
        </pc:spChg>
        <pc:spChg chg="add del mod">
          <ac:chgData name="CHOI JUNHO" userId="2ed797a4709b55ca" providerId="LiveId" clId="{5B9CC2E5-527B-4B3B-BD11-698718A29A94}" dt="2019-10-25T07:58:52.438" v="2718" actId="478"/>
          <ac:spMkLst>
            <pc:docMk/>
            <pc:sldMk cId="1665297153" sldId="270"/>
            <ac:spMk id="91" creationId="{67F1DDFF-34E8-4894-B0FC-DC44A1455F55}"/>
          </ac:spMkLst>
        </pc:spChg>
        <pc:spChg chg="add mod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92" creationId="{AA2D3D75-EA4C-449C-873C-C730950E86E4}"/>
          </ac:spMkLst>
        </pc:spChg>
        <pc:spChg chg="add mod">
          <ac:chgData name="CHOI JUNHO" userId="2ed797a4709b55ca" providerId="LiveId" clId="{5B9CC2E5-527B-4B3B-BD11-698718A29A94}" dt="2019-10-25T09:46:05.612" v="4456" actId="1076"/>
          <ac:spMkLst>
            <pc:docMk/>
            <pc:sldMk cId="1665297153" sldId="270"/>
            <ac:spMk id="96" creationId="{F58E4629-1E48-4386-8446-A683258391AE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3" creationId="{C4D6C2E9-5807-4764-B68C-4C88956C2063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4" creationId="{2817011C-12DD-4994-AC93-5BAFA35132C9}"/>
          </ac:spMkLst>
        </pc:spChg>
        <pc:spChg chg="add del mod">
          <ac:chgData name="CHOI JUNHO" userId="2ed797a4709b55ca" providerId="LiveId" clId="{5B9CC2E5-527B-4B3B-BD11-698718A29A94}" dt="2019-10-25T08:19:20.311" v="3095" actId="478"/>
          <ac:spMkLst>
            <pc:docMk/>
            <pc:sldMk cId="1665297153" sldId="270"/>
            <ac:spMk id="106" creationId="{E78DF8CF-CB56-4D51-8214-73FCC7AEF031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14" creationId="{E364806D-439F-4E93-B0A7-7B5A59C5CE47}"/>
          </ac:spMkLst>
        </pc:spChg>
        <pc:spChg chg="add mod">
          <ac:chgData name="CHOI JUNHO" userId="2ed797a4709b55ca" providerId="LiveId" clId="{5B9CC2E5-527B-4B3B-BD11-698718A29A94}" dt="2019-10-28T03:27:06.874" v="5463" actId="20577"/>
          <ac:spMkLst>
            <pc:docMk/>
            <pc:sldMk cId="1665297153" sldId="270"/>
            <ac:spMk id="118" creationId="{2ED7D25B-A6C1-4E95-A9E7-0F388DA42AAE}"/>
          </ac:spMkLst>
        </pc:spChg>
        <pc:grpChg chg="add del mod">
          <ac:chgData name="CHOI JUNHO" userId="2ed797a4709b55ca" providerId="LiveId" clId="{5B9CC2E5-527B-4B3B-BD11-698718A29A94}" dt="2019-10-25T07:28:47.302" v="1599" actId="478"/>
          <ac:grpSpMkLst>
            <pc:docMk/>
            <pc:sldMk cId="1665297153" sldId="270"/>
            <ac:grpSpMk id="27" creationId="{3368E6F3-F30E-482C-B805-957F25DF2443}"/>
          </ac:grpSpMkLst>
        </pc:grpChg>
        <pc:grpChg chg="add del mod">
          <ac:chgData name="CHOI JUNHO" userId="2ed797a4709b55ca" providerId="LiveId" clId="{5B9CC2E5-527B-4B3B-BD11-698718A29A94}" dt="2019-10-25T07:29:28.637" v="1711" actId="165"/>
          <ac:grpSpMkLst>
            <pc:docMk/>
            <pc:sldMk cId="1665297153" sldId="270"/>
            <ac:grpSpMk id="30" creationId="{3F6370BF-4211-40BD-8AFD-18954BCA191C}"/>
          </ac:grpSpMkLst>
        </pc:grpChg>
        <pc:grpChg chg="add del mod">
          <ac:chgData name="CHOI JUNHO" userId="2ed797a4709b55ca" providerId="LiveId" clId="{5B9CC2E5-527B-4B3B-BD11-698718A29A94}" dt="2019-10-25T07:33:26.324" v="1805" actId="165"/>
          <ac:grpSpMkLst>
            <pc:docMk/>
            <pc:sldMk cId="1665297153" sldId="270"/>
            <ac:grpSpMk id="40" creationId="{3F3DF6D3-0261-46B1-AFD6-2E7600460A6A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42" creationId="{5F5C1189-9D0E-4C85-BEBE-EC1D1447F596}"/>
          </ac:grpSpMkLst>
        </pc:grpChg>
        <pc:grpChg chg="add del mod">
          <ac:chgData name="CHOI JUNHO" userId="2ed797a4709b55ca" providerId="LiveId" clId="{5B9CC2E5-527B-4B3B-BD11-698718A29A94}" dt="2019-10-25T07:40:42.354" v="2210" actId="165"/>
          <ac:grpSpMkLst>
            <pc:docMk/>
            <pc:sldMk cId="1665297153" sldId="270"/>
            <ac:grpSpMk id="45" creationId="{4AE4DF5F-9827-4516-8D2D-7B01958A6779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54" creationId="{DDCC1116-7722-4B5E-A1C8-5891DE8732BC}"/>
          </ac:grpSpMkLst>
        </pc:grpChg>
        <pc:grpChg chg="add del mod">
          <ac:chgData name="CHOI JUNHO" userId="2ed797a4709b55ca" providerId="LiveId" clId="{5B9CC2E5-527B-4B3B-BD11-698718A29A94}" dt="2019-10-25T08:09:12.116" v="2793" actId="165"/>
          <ac:grpSpMkLst>
            <pc:docMk/>
            <pc:sldMk cId="1665297153" sldId="270"/>
            <ac:grpSpMk id="72" creationId="{68A830F9-3255-4C5F-B838-BA83E73058F4}"/>
          </ac:grpSpMkLst>
        </pc:grpChg>
        <pc:grpChg chg="add del mod">
          <ac:chgData name="CHOI JUNHO" userId="2ed797a4709b55ca" providerId="LiveId" clId="{5B9CC2E5-527B-4B3B-BD11-698718A29A94}" dt="2019-10-25T08:08:00.600" v="2777" actId="165"/>
          <ac:grpSpMkLst>
            <pc:docMk/>
            <pc:sldMk cId="1665297153" sldId="270"/>
            <ac:grpSpMk id="87" creationId="{027E4341-D817-430E-9C31-125D48C5639D}"/>
          </ac:grpSpMkLst>
        </pc:grpChg>
        <pc:grpChg chg="add del mod">
          <ac:chgData name="CHOI JUNHO" userId="2ed797a4709b55ca" providerId="LiveId" clId="{5B9CC2E5-527B-4B3B-BD11-698718A29A94}" dt="2019-10-25T08:09:07.932" v="2792" actId="165"/>
          <ac:grpSpMkLst>
            <pc:docMk/>
            <pc:sldMk cId="1665297153" sldId="270"/>
            <ac:grpSpMk id="88" creationId="{30D59F65-8669-4F83-8A82-7B0EA1ED0E3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93" creationId="{7EBDC559-2322-4B0D-8983-7D1B8A5826E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105" creationId="{2662D227-6225-4458-9FB5-2E0E9702A5BC}"/>
          </ac:grpSpMkLst>
        </pc:grpChg>
        <pc:picChg chg="add mod">
          <ac:chgData name="CHOI JUNHO" userId="2ed797a4709b55ca" providerId="LiveId" clId="{5B9CC2E5-527B-4B3B-BD11-698718A29A94}" dt="2019-10-25T07:26:51.746" v="1431" actId="164"/>
          <ac:picMkLst>
            <pc:docMk/>
            <pc:sldMk cId="1665297153" sldId="270"/>
            <ac:picMk id="18" creationId="{92803924-2A8D-4CF4-84C7-AD03F726F7EA}"/>
          </ac:picMkLst>
        </pc:picChg>
        <pc:picChg chg="mod ord topLvl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34" creationId="{C7C5B50E-959A-41B7-8539-177BBE7B8C77}"/>
          </ac:picMkLst>
        </pc:picChg>
        <pc:picChg chg="add mod topLvl modCrop">
          <ac:chgData name="CHOI JUNHO" userId="2ed797a4709b55ca" providerId="LiveId" clId="{5B9CC2E5-527B-4B3B-BD11-698718A29A94}" dt="2019-10-25T08:08:26.670" v="2783" actId="164"/>
          <ac:picMkLst>
            <pc:docMk/>
            <pc:sldMk cId="1665297153" sldId="270"/>
            <ac:picMk id="39" creationId="{52E9C2A4-8114-4691-86F0-B79073D42AFB}"/>
          </ac:picMkLst>
        </pc:picChg>
        <pc:picChg chg="del">
          <ac:chgData name="CHOI JUNHO" userId="2ed797a4709b55ca" providerId="LiveId" clId="{5B9CC2E5-527B-4B3B-BD11-698718A29A94}" dt="2019-10-25T07:38:08.831" v="2173" actId="478"/>
          <ac:picMkLst>
            <pc:docMk/>
            <pc:sldMk cId="1665297153" sldId="270"/>
            <ac:picMk id="49" creationId="{8AF34FF4-8A92-4904-85A8-B2CFB397D0AE}"/>
          </ac:picMkLst>
        </pc:picChg>
        <pc:picChg chg="del">
          <ac:chgData name="CHOI JUNHO" userId="2ed797a4709b55ca" providerId="LiveId" clId="{5B9CC2E5-527B-4B3B-BD11-698718A29A94}" dt="2019-10-25T07:50:14.512" v="2504" actId="478"/>
          <ac:picMkLst>
            <pc:docMk/>
            <pc:sldMk cId="1665297153" sldId="270"/>
            <ac:picMk id="76" creationId="{3DCEF547-8981-44C8-BB94-BFB08B063186}"/>
          </ac:picMkLst>
        </pc:picChg>
        <pc:picChg chg="add mod modCrop">
          <ac:chgData name="CHOI JUNHO" userId="2ed797a4709b55ca" providerId="LiveId" clId="{5B9CC2E5-527B-4B3B-BD11-698718A29A94}" dt="2019-10-25T08:14:54.459" v="3003" actId="164"/>
          <ac:picMkLst>
            <pc:docMk/>
            <pc:sldMk cId="1665297153" sldId="270"/>
            <ac:picMk id="78" creationId="{CD365DB4-A05C-409F-B8F7-0DF616DDBA55}"/>
          </ac:picMkLst>
        </pc:picChg>
        <pc:picChg chg="add mod modCrop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111" creationId="{CA00BE5E-BE9A-4557-ACD3-5ABD08F8A7E0}"/>
          </ac:picMkLst>
        </pc:pic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5" creationId="{B72EB233-21F1-4FF6-AEB8-3E8D04E8B5BC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7" creationId="{287321A6-D9D2-4F2D-B464-CE9F079BFACC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10" creationId="{025B6E5D-19EF-4831-861B-B8AAC492AD6B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11" creationId="{B06C80DC-36FD-4267-A339-EF4C6BBDD2D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5" creationId="{BB1A0A9F-62C1-48D2-B7FE-14611D9533F8}"/>
          </ac:cxnSpMkLst>
        </pc:cxnChg>
        <pc:cxnChg chg="add del mod">
          <ac:chgData name="CHOI JUNHO" userId="2ed797a4709b55ca" providerId="LiveId" clId="{5B9CC2E5-527B-4B3B-BD11-698718A29A94}" dt="2019-10-25T07:46:20.582" v="2376" actId="478"/>
          <ac:cxnSpMkLst>
            <pc:docMk/>
            <pc:sldMk cId="1665297153" sldId="270"/>
            <ac:cxnSpMk id="21" creationId="{BAFCADFD-B834-405A-8B44-93C9AFB49D5A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2" creationId="{88AF2647-D04F-48B5-A4C9-D9555EA81EB7}"/>
          </ac:cxnSpMkLst>
        </pc:cxnChg>
        <pc:cxnChg chg="add del mod">
          <ac:chgData name="CHOI JUNHO" userId="2ed797a4709b55ca" providerId="LiveId" clId="{5B9CC2E5-527B-4B3B-BD11-698718A29A94}" dt="2019-10-25T07:34:56.110" v="1861" actId="478"/>
          <ac:cxnSpMkLst>
            <pc:docMk/>
            <pc:sldMk cId="1665297153" sldId="270"/>
            <ac:cxnSpMk id="24" creationId="{C91DF4F3-A699-4137-AAF8-907F8A42960B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5" creationId="{66149250-3D3D-4B47-AF62-0467FD23BE33}"/>
          </ac:cxnSpMkLst>
        </pc:cxnChg>
        <pc:cxnChg chg="add del">
          <ac:chgData name="CHOI JUNHO" userId="2ed797a4709b55ca" providerId="LiveId" clId="{5B9CC2E5-527B-4B3B-BD11-698718A29A94}" dt="2019-10-25T07:46:47.269" v="2410" actId="478"/>
          <ac:cxnSpMkLst>
            <pc:docMk/>
            <pc:sldMk cId="1665297153" sldId="270"/>
            <ac:cxnSpMk id="61" creationId="{4122B7E4-C8E5-4DE3-B4EF-0EF25FF98EC6}"/>
          </ac:cxnSpMkLst>
        </pc:cxnChg>
        <pc:cxnChg chg="add del mod">
          <ac:chgData name="CHOI JUNHO" userId="2ed797a4709b55ca" providerId="LiveId" clId="{5B9CC2E5-527B-4B3B-BD11-698718A29A94}" dt="2019-10-25T07:50:38.286" v="2506" actId="478"/>
          <ac:cxnSpMkLst>
            <pc:docMk/>
            <pc:sldMk cId="1665297153" sldId="270"/>
            <ac:cxnSpMk id="62" creationId="{1F03ADC4-0D0F-4676-A877-D9A8ADF53E88}"/>
          </ac:cxnSpMkLst>
        </pc:cxnChg>
        <pc:cxnChg chg="add del mod">
          <ac:chgData name="CHOI JUNHO" userId="2ed797a4709b55ca" providerId="LiveId" clId="{5B9CC2E5-527B-4B3B-BD11-698718A29A94}" dt="2019-10-25T08:08:35.998" v="2785" actId="478"/>
          <ac:cxnSpMkLst>
            <pc:docMk/>
            <pc:sldMk cId="1665297153" sldId="270"/>
            <ac:cxnSpMk id="65" creationId="{2591DA9C-0986-472C-9A97-2BD7A3FB6E1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69" creationId="{C4366319-B2D5-4D58-AFC6-34F8BF90B9E8}"/>
          </ac:cxnSpMkLst>
        </pc:cxnChg>
        <pc:cxnChg chg="add del mod">
          <ac:chgData name="CHOI JUNHO" userId="2ed797a4709b55ca" providerId="LiveId" clId="{5B9CC2E5-527B-4B3B-BD11-698718A29A94}" dt="2019-10-25T08:11:48.927" v="2931" actId="478"/>
          <ac:cxnSpMkLst>
            <pc:docMk/>
            <pc:sldMk cId="1665297153" sldId="270"/>
            <ac:cxnSpMk id="81" creationId="{A466E47F-EB6C-4BFB-8C64-B1199F2E30F0}"/>
          </ac:cxnSpMkLst>
        </pc:cxnChg>
        <pc:cxnChg chg="add del mod">
          <ac:chgData name="CHOI JUNHO" userId="2ed797a4709b55ca" providerId="LiveId" clId="{5B9CC2E5-527B-4B3B-BD11-698718A29A94}" dt="2019-10-25T08:20:10.863" v="3104" actId="478"/>
          <ac:cxnSpMkLst>
            <pc:docMk/>
            <pc:sldMk cId="1665297153" sldId="270"/>
            <ac:cxnSpMk id="99" creationId="{6BB26CB7-7A9A-472F-B50A-5D7BB2D8CCB9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0" creationId="{A8FFE34E-66CC-49DE-A575-5D2180E9850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7" creationId="{9EE6AC4F-B731-49E5-905C-104A7B4328B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16" creationId="{2BCB1A80-B9EE-4AAC-AAF6-5A2E3EC336A6}"/>
          </ac:cxnSpMkLst>
        </pc:cxnChg>
      </pc:sldChg>
      <pc:sldChg chg="del">
        <pc:chgData name="CHOI JUNHO" userId="2ed797a4709b55ca" providerId="LiveId" clId="{5B9CC2E5-527B-4B3B-BD11-698718A29A94}" dt="2019-10-25T05:40:59.921" v="208" actId="47"/>
        <pc:sldMkLst>
          <pc:docMk/>
          <pc:sldMk cId="2010584314" sldId="270"/>
        </pc:sldMkLst>
      </pc:sldChg>
      <pc:sldChg chg="addSp delSp modSp add ord">
        <pc:chgData name="CHOI JUNHO" userId="2ed797a4709b55ca" providerId="LiveId" clId="{5B9CC2E5-527B-4B3B-BD11-698718A29A94}" dt="2019-10-28T03:22:28.184" v="5421"/>
        <pc:sldMkLst>
          <pc:docMk/>
          <pc:sldMk cId="3762929551" sldId="271"/>
        </pc:sldMkLst>
        <pc:spChg chg="mod">
          <ac:chgData name="CHOI JUNHO" userId="2ed797a4709b55ca" providerId="LiveId" clId="{5B9CC2E5-527B-4B3B-BD11-698718A29A94}" dt="2019-10-28T02:40:41.201" v="5287" actId="20577"/>
          <ac:spMkLst>
            <pc:docMk/>
            <pc:sldMk cId="3762929551" sldId="271"/>
            <ac:spMk id="2" creationId="{51A453BC-D400-441D-93EE-79FC188C93F5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3" creationId="{018F6117-8D2C-4956-8FFC-7AEE382D5B6A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4" creationId="{7A2ADDFB-BBD3-44CC-9AAA-64F9E9D60D4E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6" creationId="{07E14B24-2E8A-4B12-ABCC-D3E2390FE0C4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8" creationId="{27078A90-B8DE-4535-B097-8F7EBD801EA7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9" creationId="{DEC0CDDF-D3E7-4827-807B-91EFD077A55F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2" creationId="{C6EF2AAE-4687-4367-874D-C8D0DFAF4450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3" creationId="{DBBAAC12-6536-44ED-9F3A-E9A3B537184C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4" creationId="{7052604D-B0CA-404A-BC0F-122EFF9EBB21}"/>
          </ac:spMkLst>
        </pc:spChg>
        <pc:spChg chg="add del mod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16" creationId="{731835B8-CE1C-448A-839C-CBB712F6B162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7" creationId="{9EA6AF26-CE29-4628-A962-E8EC25E1A2BC}"/>
          </ac:spMkLst>
        </pc:spChg>
        <pc:spChg chg="add mod">
          <ac:chgData name="CHOI JUNHO" userId="2ed797a4709b55ca" providerId="LiveId" clId="{5B9CC2E5-527B-4B3B-BD11-698718A29A94}" dt="2019-10-28T02:14:34.727" v="4675" actId="164"/>
          <ac:spMkLst>
            <pc:docMk/>
            <pc:sldMk cId="3762929551" sldId="271"/>
            <ac:spMk id="19" creationId="{DC0F3975-526F-4A0B-A160-02AF74964D8D}"/>
          </ac:spMkLst>
        </pc:spChg>
        <pc:spChg chg="add del">
          <ac:chgData name="CHOI JUNHO" userId="2ed797a4709b55ca" providerId="LiveId" clId="{5B9CC2E5-527B-4B3B-BD11-698718A29A94}" dt="2019-10-28T02:17:20.296" v="4764" actId="478"/>
          <ac:spMkLst>
            <pc:docMk/>
            <pc:sldMk cId="3762929551" sldId="271"/>
            <ac:spMk id="20" creationId="{22316EDF-A89D-4301-B6C5-695B3300D3EB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0" creationId="{0E440DC3-D031-4827-A212-B62C3A5895DD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3" creationId="{73664827-7F79-4D2D-919A-2D2B0E0E900E}"/>
          </ac:spMkLst>
        </pc:spChg>
        <pc:spChg chg="add mod">
          <ac:chgData name="CHOI JUNHO" userId="2ed797a4709b55ca" providerId="LiveId" clId="{5B9CC2E5-527B-4B3B-BD11-698718A29A94}" dt="2019-10-28T02:17:14.166" v="4762" actId="164"/>
          <ac:spMkLst>
            <pc:docMk/>
            <pc:sldMk cId="3762929551" sldId="271"/>
            <ac:spMk id="36" creationId="{B14E0A68-BFCC-4E1F-8B9B-D063C2C860C1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4" creationId="{AB66FF58-E540-4DC6-AC82-EFFD7A4F4D23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5" creationId="{0015F306-379D-4D73-8414-C95B83513F47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8" creationId="{DEFFD7CE-10F5-41B3-B770-3086D903176B}"/>
          </ac:spMkLst>
        </pc:spChg>
        <pc:spChg chg="add mod topLvl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60" creationId="{E43044EA-E54D-46BF-8C69-57DFAD245667}"/>
          </ac:spMkLst>
        </pc:spChg>
        <pc:spChg chg="add mod topLvl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1" creationId="{E3DDDF74-E86C-4B5D-AA56-FA6A7D6EE65C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67" creationId="{D0FDC32C-A92C-4505-92E9-8F572C61F2CD}"/>
          </ac:spMkLst>
        </pc:spChg>
        <pc:spChg chg="add mod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9" creationId="{D9BAC9C1-602A-476D-8803-1909EAE73AFA}"/>
          </ac:spMkLst>
        </pc:spChg>
        <pc:spChg chg="add del mod">
          <ac:chgData name="CHOI JUNHO" userId="2ed797a4709b55ca" providerId="LiveId" clId="{5B9CC2E5-527B-4B3B-BD11-698718A29A94}" dt="2019-10-28T02:37:11.574" v="5260" actId="478"/>
          <ac:spMkLst>
            <pc:docMk/>
            <pc:sldMk cId="3762929551" sldId="271"/>
            <ac:spMk id="71" creationId="{038A34B1-2407-43AA-B322-879C44A0C998}"/>
          </ac:spMkLst>
        </pc:spChg>
        <pc:spChg chg="add mod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72" creationId="{5DD07F48-14B0-4928-B6E6-3256A3650BA7}"/>
          </ac:spMkLst>
        </pc:spChg>
        <pc:grpChg chg="add del mod">
          <ac:chgData name="CHOI JUNHO" userId="2ed797a4709b55ca" providerId="LiveId" clId="{5B9CC2E5-527B-4B3B-BD11-698718A29A94}" dt="2019-10-28T02:39:10.824" v="5281" actId="478"/>
          <ac:grpSpMkLst>
            <pc:docMk/>
            <pc:sldMk cId="3762929551" sldId="271"/>
            <ac:grpSpMk id="23" creationId="{838084B6-DB3D-4984-BFB3-B70B64C33E66}"/>
          </ac:grpSpMkLst>
        </pc:grpChg>
        <pc:grpChg chg="add del mod">
          <ac:chgData name="CHOI JUNHO" userId="2ed797a4709b55ca" providerId="LiveId" clId="{5B9CC2E5-527B-4B3B-BD11-698718A29A94}" dt="2019-10-28T02:23:42.101" v="4972" actId="478"/>
          <ac:grpSpMkLst>
            <pc:docMk/>
            <pc:sldMk cId="3762929551" sldId="271"/>
            <ac:grpSpMk id="34" creationId="{F672C725-FA6C-4C6B-8626-49F7F2F737E8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37" creationId="{354D6E4C-9270-4B3F-A406-D658EF2334CF}"/>
          </ac:grpSpMkLst>
        </pc:grpChg>
        <pc:grpChg chg="add del mod">
          <ac:chgData name="CHOI JUNHO" userId="2ed797a4709b55ca" providerId="LiveId" clId="{5B9CC2E5-527B-4B3B-BD11-698718A29A94}" dt="2019-10-28T02:35:56.861" v="5241" actId="165"/>
          <ac:grpSpMkLst>
            <pc:docMk/>
            <pc:sldMk cId="3762929551" sldId="271"/>
            <ac:grpSpMk id="62" creationId="{E8FAF61B-102B-4D60-A038-B0E4BFCAB826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68" creationId="{4F255B62-79ED-4032-89E7-E296771AC053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0" creationId="{9495F5CB-7F2A-4AF8-9E05-179A7596B532}"/>
          </ac:grpSpMkLst>
        </pc:grpChg>
        <pc:grpChg chg="add mod">
          <ac:chgData name="CHOI JUNHO" userId="2ed797a4709b55ca" providerId="LiveId" clId="{5B9CC2E5-527B-4B3B-BD11-698718A29A94}" dt="2019-10-28T02:39:07.475" v="5280" actId="164"/>
          <ac:grpSpMkLst>
            <pc:docMk/>
            <pc:sldMk cId="3762929551" sldId="271"/>
            <ac:grpSpMk id="73" creationId="{CFA521FA-6140-48E1-90BC-84026DE2C397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4" creationId="{0FD44511-1BFD-4438-AF81-13A94A6C3070}"/>
          </ac:grpSpMkLst>
        </pc:grpChg>
        <pc:picChg chg="add mod">
          <ac:chgData name="CHOI JUNHO" userId="2ed797a4709b55ca" providerId="LiveId" clId="{5B9CC2E5-527B-4B3B-BD11-698718A29A94}" dt="2019-10-28T02:14:34.727" v="4675" actId="164"/>
          <ac:picMkLst>
            <pc:docMk/>
            <pc:sldMk cId="3762929551" sldId="271"/>
            <ac:picMk id="18" creationId="{EE567E22-D4E6-4BC7-848D-E02901AD6ED5}"/>
          </ac:picMkLst>
        </pc:picChg>
        <pc:picChg chg="add mod">
          <ac:chgData name="CHOI JUNHO" userId="2ed797a4709b55ca" providerId="LiveId" clId="{5B9CC2E5-527B-4B3B-BD11-698718A29A94}" dt="2019-10-28T02:17:14.166" v="4762" actId="164"/>
          <ac:picMkLst>
            <pc:docMk/>
            <pc:sldMk cId="3762929551" sldId="271"/>
            <ac:picMk id="35" creationId="{9A1C3276-E79F-4469-B265-1A5C8E923C82}"/>
          </ac:picMkLst>
        </pc:pic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5" creationId="{CC2E4D45-240B-40FF-9913-F6F16F4E5742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7" creationId="{67ED1E2B-5D36-4ABD-B74E-98448CEE8BCB}"/>
          </ac:cxnSpMkLst>
        </pc:cxnChg>
        <pc:cxnChg chg="add del mod">
          <ac:chgData name="CHOI JUNHO" userId="2ed797a4709b55ca" providerId="LiveId" clId="{5B9CC2E5-527B-4B3B-BD11-698718A29A94}" dt="2019-10-28T02:17:21.412" v="4765" actId="478"/>
          <ac:cxnSpMkLst>
            <pc:docMk/>
            <pc:sldMk cId="3762929551" sldId="271"/>
            <ac:cxnSpMk id="10" creationId="{BAE77A55-F636-432A-82EB-89ED51B02FB2}"/>
          </ac:cxnSpMkLst>
        </pc:cxnChg>
        <pc:cxnChg chg="add del mod">
          <ac:chgData name="CHOI JUNHO" userId="2ed797a4709b55ca" providerId="LiveId" clId="{5B9CC2E5-527B-4B3B-BD11-698718A29A94}" dt="2019-10-28T02:21:29.960" v="4822" actId="478"/>
          <ac:cxnSpMkLst>
            <pc:docMk/>
            <pc:sldMk cId="3762929551" sldId="271"/>
            <ac:cxnSpMk id="11" creationId="{C9E61EBE-C7B8-41B6-A8C1-1053AC5382B9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15" creationId="{AA0067CE-1463-4FF2-947F-09EAF0E1B361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1" creationId="{9D7CE066-BC19-4BBA-9231-8CAEB5029FE3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2" creationId="{D49E32F5-39E2-47A5-854E-6E2DB7455B66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1" creationId="{345846EC-6333-44D9-BAB7-032320C96F51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2" creationId="{05A30DD0-A14C-44F9-AC0F-E72D7D213896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47" creationId="{9246FD28-E392-4084-9195-D314C4E3E277}"/>
          </ac:cxnSpMkLst>
        </pc:cxnChg>
        <pc:cxnChg chg="add mod">
          <ac:chgData name="CHOI JUNHO" userId="2ed797a4709b55ca" providerId="LiveId" clId="{5B9CC2E5-527B-4B3B-BD11-698718A29A94}" dt="2019-10-28T02:34:29.387" v="5222" actId="164"/>
          <ac:cxnSpMkLst>
            <pc:docMk/>
            <pc:sldMk cId="3762929551" sldId="271"/>
            <ac:cxnSpMk id="56" creationId="{34B8BCDB-8A65-420D-B167-CCE04EC6E6E5}"/>
          </ac:cxnSpMkLst>
        </pc:cxnChg>
      </pc:sldChg>
      <pc:sldChg chg="addSp delSp modSp add">
        <pc:chgData name="CHOI JUNHO" userId="2ed797a4709b55ca" providerId="LiveId" clId="{5B9CC2E5-527B-4B3B-BD11-698718A29A94}" dt="2019-10-28T03:22:08.367" v="5420" actId="478"/>
        <pc:sldMkLst>
          <pc:docMk/>
          <pc:sldMk cId="1819313943" sldId="272"/>
        </pc:sldMkLst>
        <pc:spChg chg="mod">
          <ac:chgData name="CHOI JUNHO" userId="2ed797a4709b55ca" providerId="LiveId" clId="{5B9CC2E5-527B-4B3B-BD11-698718A29A94}" dt="2019-10-28T03:18:33.032" v="5343" actId="20577"/>
          <ac:spMkLst>
            <pc:docMk/>
            <pc:sldMk cId="1819313943" sldId="272"/>
            <ac:spMk id="2" creationId="{3B1F6875-2E40-4D83-BE2A-E3D8C7789D9A}"/>
          </ac:spMkLst>
        </pc:spChg>
        <pc:spChg chg="add del">
          <ac:chgData name="CHOI JUNHO" userId="2ed797a4709b55ca" providerId="LiveId" clId="{5B9CC2E5-527B-4B3B-BD11-698718A29A94}" dt="2019-10-28T03:18:27.497" v="5334"/>
          <ac:spMkLst>
            <pc:docMk/>
            <pc:sldMk cId="1819313943" sldId="272"/>
            <ac:spMk id="3" creationId="{5FCEE909-E00D-4656-9F71-6A5B5249E57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4" creationId="{EFF250C4-7D27-446F-AF1E-9CE87A9830E0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5" creationId="{AB548B68-BEC2-44BF-B1DA-89B10C87689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7" creationId="{41B83BCC-CC48-4F40-AF32-9009CB4811EE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9" creationId="{7C6F6572-A055-40FE-A183-9A9BD641215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0" creationId="{E6DA8361-FFBE-413C-AAA0-BF7A718E20C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3" creationId="{E4A1E0F1-B9A0-4518-8BF9-BF851632F15F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4" creationId="{8895BBB1-1E5F-455A-822D-630B3BFE26B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5" creationId="{C30759E5-EA69-492E-B767-30CD145B327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7" creationId="{E46CD9D4-5A00-431F-9530-7FB8E2EBB42D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8" creationId="{296B7A56-75A5-4BD2-94E1-B91B9D4D894E}"/>
          </ac:spMkLst>
        </pc:spChg>
        <pc:spChg chg="add mod">
          <ac:chgData name="CHOI JUNHO" userId="2ed797a4709b55ca" providerId="LiveId" clId="{5B9CC2E5-527B-4B3B-BD11-698718A29A94}" dt="2019-10-28T03:20:30.633" v="5418"/>
          <ac:spMkLst>
            <pc:docMk/>
            <pc:sldMk cId="1819313943" sldId="272"/>
            <ac:spMk id="20" creationId="{E2169E79-A20B-4D56-9AF1-1C89DAA7C6BB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21" creationId="{0A7784CB-7666-4850-8AAE-079F7826AF76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1" creationId="{15E38083-6C70-4C5C-BE4E-BB4C28F34264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4" creationId="{F126C7BE-174F-49E0-ADF4-B086120ED43D}"/>
          </ac:spMkLst>
        </pc:spChg>
        <pc:spChg chg="del topLvl">
          <ac:chgData name="CHOI JUNHO" userId="2ed797a4709b55ca" providerId="LiveId" clId="{5B9CC2E5-527B-4B3B-BD11-698718A29A94}" dt="2019-10-28T03:18:52.594" v="5347" actId="478"/>
          <ac:spMkLst>
            <pc:docMk/>
            <pc:sldMk cId="1819313943" sldId="272"/>
            <ac:spMk id="37" creationId="{F151B6C4-945C-49DE-9EB1-1CB000BA688E}"/>
          </ac:spMkLst>
        </pc:spChg>
        <pc:spChg chg="add del mod">
          <ac:chgData name="CHOI JUNHO" userId="2ed797a4709b55ca" providerId="LiveId" clId="{5B9CC2E5-527B-4B3B-BD11-698718A29A94}" dt="2019-10-28T03:20:17.189" v="5392" actId="478"/>
          <ac:spMkLst>
            <pc:docMk/>
            <pc:sldMk cId="1819313943" sldId="272"/>
            <ac:spMk id="39" creationId="{3ADE6C28-2F7D-4423-8CB4-2E113AD0D643}"/>
          </ac:spMkLst>
        </pc:spChg>
        <pc:spChg chg="add">
          <ac:chgData name="CHOI JUNHO" userId="2ed797a4709b55ca" providerId="LiveId" clId="{5B9CC2E5-527B-4B3B-BD11-698718A29A94}" dt="2019-10-28T03:20:17.438" v="5393"/>
          <ac:spMkLst>
            <pc:docMk/>
            <pc:sldMk cId="1819313943" sldId="272"/>
            <ac:spMk id="40" creationId="{DF37281B-FED9-4EAA-8209-F7B0E617FA3A}"/>
          </ac:spMkLst>
        </pc:spChg>
        <pc:grpChg chg="add del">
          <ac:chgData name="CHOI JUNHO" userId="2ed797a4709b55ca" providerId="LiveId" clId="{5B9CC2E5-527B-4B3B-BD11-698718A29A94}" dt="2019-10-28T03:21:37.367" v="5419" actId="478"/>
          <ac:grpSpMkLst>
            <pc:docMk/>
            <pc:sldMk cId="1819313943" sldId="272"/>
            <ac:grpSpMk id="24" creationId="{43702CDC-8ED7-419D-B706-6531E9E96EA2}"/>
          </ac:grpSpMkLst>
        </pc:grpChg>
        <pc:grpChg chg="add del">
          <ac:chgData name="CHOI JUNHO" userId="2ed797a4709b55ca" providerId="LiveId" clId="{5B9CC2E5-527B-4B3B-BD11-698718A29A94}" dt="2019-10-28T03:18:52.594" v="5347" actId="478"/>
          <ac:grpSpMkLst>
            <pc:docMk/>
            <pc:sldMk cId="1819313943" sldId="272"/>
            <ac:grpSpMk id="35" creationId="{57133B75-6206-457C-8C66-B8A54B65494A}"/>
          </ac:grpSpMkLst>
        </pc:grpChg>
        <pc:grpChg chg="add mod">
          <ac:chgData name="CHOI JUNHO" userId="2ed797a4709b55ca" providerId="LiveId" clId="{5B9CC2E5-527B-4B3B-BD11-698718A29A94}" dt="2019-10-28T03:18:59.881" v="5349" actId="164"/>
          <ac:grpSpMkLst>
            <pc:docMk/>
            <pc:sldMk cId="1819313943" sldId="272"/>
            <ac:grpSpMk id="38" creationId="{355D6FE0-3FC9-474D-8ACA-E859AD95EE20}"/>
          </ac:grpSpMkLst>
        </pc:grpChg>
        <pc:picChg chg="add del">
          <ac:chgData name="CHOI JUNHO" userId="2ed797a4709b55ca" providerId="LiveId" clId="{5B9CC2E5-527B-4B3B-BD11-698718A29A94}" dt="2019-10-28T03:18:40.767" v="5345" actId="478"/>
          <ac:picMkLst>
            <pc:docMk/>
            <pc:sldMk cId="1819313943" sldId="272"/>
            <ac:picMk id="19" creationId="{505F24A0-24BB-44AF-8BD3-BCAA73FC84ED}"/>
          </ac:picMkLst>
        </pc:picChg>
        <pc:picChg chg="mod topLvl">
          <ac:chgData name="CHOI JUNHO" userId="2ed797a4709b55ca" providerId="LiveId" clId="{5B9CC2E5-527B-4B3B-BD11-698718A29A94}" dt="2019-10-28T03:18:59.881" v="5349" actId="164"/>
          <ac:picMkLst>
            <pc:docMk/>
            <pc:sldMk cId="1819313943" sldId="272"/>
            <ac:picMk id="36" creationId="{AE4188EB-7FF4-4116-BA36-8CAEAB7CA08D}"/>
          </ac:picMkLst>
        </pc:pic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6" creationId="{B93FC20F-0D53-46AF-B098-EF89A396668E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8" creationId="{A9BC6FC7-7BEE-4A3C-B3DF-845EE93FB4F1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1" creationId="{BBE425D3-4762-4429-ADD4-BFA10BD74D42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2" creationId="{3406B44C-4C6B-448B-84DB-1E13A637B3CC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6" creationId="{9D56E380-8A27-48AC-ABEA-89FB076441D7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2" creationId="{440DC855-8DE9-42B5-9A42-92D933514614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3" creationId="{7937285D-FFCC-498B-AF1F-2E1E8F120D47}"/>
          </ac:cxnSpMkLst>
        </pc:cxnChg>
        <pc:cxnChg chg="add del mod">
          <ac:chgData name="CHOI JUNHO" userId="2ed797a4709b55ca" providerId="LiveId" clId="{5B9CC2E5-527B-4B3B-BD11-698718A29A94}" dt="2019-10-28T03:22:08.367" v="5420" actId="478"/>
          <ac:cxnSpMkLst>
            <pc:docMk/>
            <pc:sldMk cId="1819313943" sldId="272"/>
            <ac:cxnSpMk id="32" creationId="{0E25413F-7414-4AFB-AB5D-EF0AF248CA5D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33" creationId="{2ED726AA-B60A-4FF9-9201-A0DB1E8E6C26}"/>
          </ac:cxnSpMkLst>
        </pc:cxnChg>
      </pc:sldChg>
      <pc:sldMasterChg chg="modSldLayout">
        <pc:chgData name="CHOI JUNHO" userId="2ed797a4709b55ca" providerId="LiveId" clId="{5B9CC2E5-527B-4B3B-BD11-698718A29A94}" dt="2019-10-25T05:40:29.588" v="206" actId="1035"/>
        <pc:sldMasterMkLst>
          <pc:docMk/>
          <pc:sldMasterMk cId="2252684482" sldId="2147483648"/>
        </pc:sldMasterMkLst>
        <pc:sldLayoutChg chg="modSp">
          <pc:chgData name="CHOI JUNHO" userId="2ed797a4709b55ca" providerId="LiveId" clId="{5B9CC2E5-527B-4B3B-BD11-698718A29A94}" dt="2019-10-25T05:40:29.588" v="206" actId="1035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5B9CC2E5-527B-4B3B-BD11-698718A29A94}" dt="2019-10-25T05:40:29.588" v="206" actId="1035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graphicFrameChg chg="mod">
            <ac:chgData name="CHOI JUNHO" userId="2ed797a4709b55ca" providerId="LiveId" clId="{5B9CC2E5-527B-4B3B-BD11-698718A29A94}" dt="2019-10-25T05:40:29.588" v="206" actId="1035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5B9CC2E5-527B-4B3B-BD11-698718A29A94}" dt="2019-10-25T05:40:22.018" v="186" actId="1035"/>
          <pc:sldLayoutMkLst>
            <pc:docMk/>
            <pc:sldMasterMk cId="2252684482" sldId="2147483648"/>
            <pc:sldLayoutMk cId="2156045409" sldId="2147483651"/>
          </pc:sldLayoutMkLst>
          <pc:spChg chg="mod">
            <ac:chgData name="CHOI JUNHO" userId="2ed797a4709b55ca" providerId="LiveId" clId="{5B9CC2E5-527B-4B3B-BD11-698718A29A94}" dt="2019-10-25T05:40:22.018" v="186" actId="1035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graphicFrameChg chg="mod modGraphic">
            <ac:chgData name="CHOI JUNHO" userId="2ed797a4709b55ca" providerId="LiveId" clId="{5B9CC2E5-527B-4B3B-BD11-698718A29A94}" dt="2019-10-25T05:40:22.018" v="186" actId="1035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</pc:sldLayoutChg>
      </pc:sldMasterChg>
    </pc:docChg>
  </pc:docChgLst>
  <pc:docChgLst>
    <pc:chgData name="CHOI JUNHO" userId="2ed797a4709b55ca" providerId="LiveId" clId="{B85B9DB9-DC08-49E2-AE66-60597C8BC9AF}"/>
    <pc:docChg chg="undo custSel addSld delSld modSld modMainMaster modSection">
      <pc:chgData name="CHOI JUNHO" userId="2ed797a4709b55ca" providerId="LiveId" clId="{B85B9DB9-DC08-49E2-AE66-60597C8BC9AF}" dt="2019-10-25T03:07:02.207" v="594"/>
      <pc:docMkLst>
        <pc:docMk/>
      </pc:docMkLst>
      <pc:sldChg chg="modSp">
        <pc:chgData name="CHOI JUNHO" userId="2ed797a4709b55ca" providerId="LiveId" clId="{B85B9DB9-DC08-49E2-AE66-60597C8BC9AF}" dt="2019-10-25T01:33:34.944" v="226"/>
        <pc:sldMkLst>
          <pc:docMk/>
          <pc:sldMk cId="2612761801" sldId="256"/>
        </pc:sldMkLst>
        <pc:spChg chg="mod">
          <ac:chgData name="CHOI JUNHO" userId="2ed797a4709b55ca" providerId="LiveId" clId="{B85B9DB9-DC08-49E2-AE66-60597C8BC9AF}" dt="2019-10-25T01:33:34.944" v="226"/>
          <ac:spMkLst>
            <pc:docMk/>
            <pc:sldMk cId="2612761801" sldId="256"/>
            <ac:spMk id="2" creationId="{00000000-0000-0000-0000-000000000000}"/>
          </ac:spMkLst>
        </pc:spChg>
      </pc:sldChg>
      <pc:sldChg chg="addSp delSp modSp">
        <pc:chgData name="CHOI JUNHO" userId="2ed797a4709b55ca" providerId="LiveId" clId="{B85B9DB9-DC08-49E2-AE66-60597C8BC9AF}" dt="2019-10-25T03:02:53.290" v="510" actId="122"/>
        <pc:sldMkLst>
          <pc:docMk/>
          <pc:sldMk cId="1580783546" sldId="265"/>
        </pc:sldMkLst>
        <pc:spChg chg="mod">
          <ac:chgData name="CHOI JUNHO" userId="2ed797a4709b55ca" providerId="LiveId" clId="{B85B9DB9-DC08-49E2-AE66-60597C8BC9AF}" dt="2019-10-25T01:34:10.326" v="227" actId="1076"/>
          <ac:spMkLst>
            <pc:docMk/>
            <pc:sldMk cId="1580783546" sldId="265"/>
            <ac:spMk id="2" creationId="{00000000-0000-0000-0000-000000000000}"/>
          </ac:spMkLst>
        </pc:spChg>
        <pc:spChg chg="add del mod">
          <ac:chgData name="CHOI JUNHO" userId="2ed797a4709b55ca" providerId="LiveId" clId="{B85B9DB9-DC08-49E2-AE66-60597C8BC9AF}" dt="2019-10-25T01:45:40.867" v="281" actId="478"/>
          <ac:spMkLst>
            <pc:docMk/>
            <pc:sldMk cId="1580783546" sldId="265"/>
            <ac:spMk id="4" creationId="{B881BF1D-5E56-4F08-8D22-51CC2A47B5B5}"/>
          </ac:spMkLst>
        </pc:spChg>
        <pc:spChg chg="add">
          <ac:chgData name="CHOI JUNHO" userId="2ed797a4709b55ca" providerId="LiveId" clId="{B85B9DB9-DC08-49E2-AE66-60597C8BC9AF}" dt="2019-10-25T01:45:41.131" v="282"/>
          <ac:spMkLst>
            <pc:docMk/>
            <pc:sldMk cId="1580783546" sldId="265"/>
            <ac:spMk id="5" creationId="{90B8312E-970E-458B-87FB-84F7A22C22BA}"/>
          </ac:spMkLst>
        </pc:spChg>
        <pc:graphicFrameChg chg="mod modGraphic">
          <ac:chgData name="CHOI JUNHO" userId="2ed797a4709b55ca" providerId="LiveId" clId="{B85B9DB9-DC08-49E2-AE66-60597C8BC9AF}" dt="2019-10-25T03:02:53.290" v="510" actId="122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Sp delSp modSp">
        <pc:chgData name="CHOI JUNHO" userId="2ed797a4709b55ca" providerId="LiveId" clId="{B85B9DB9-DC08-49E2-AE66-60597C8BC9AF}" dt="2019-10-25T03:03:46.366" v="552"/>
        <pc:sldMkLst>
          <pc:docMk/>
          <pc:sldMk cId="2062586716" sldId="266"/>
        </pc:sldMkLst>
        <pc:spChg chg="del mod">
          <ac:chgData name="CHOI JUNHO" userId="2ed797a4709b55ca" providerId="LiveId" clId="{B85B9DB9-DC08-49E2-AE66-60597C8BC9AF}" dt="2019-10-25T01:34:39.668" v="230" actId="478"/>
          <ac:spMkLst>
            <pc:docMk/>
            <pc:sldMk cId="2062586716" sldId="266"/>
            <ac:spMk id="2" creationId="{F545666B-8493-4477-99D8-EE91343E4355}"/>
          </ac:spMkLst>
        </pc:spChg>
        <pc:spChg chg="add del mod">
          <ac:chgData name="CHOI JUNHO" userId="2ed797a4709b55ca" providerId="LiveId" clId="{B85B9DB9-DC08-49E2-AE66-60597C8BC9AF}" dt="2019-10-25T03:03:22.779" v="511" actId="478"/>
          <ac:spMkLst>
            <pc:docMk/>
            <pc:sldMk cId="2062586716" sldId="266"/>
            <ac:spMk id="6" creationId="{8118FEA1-4A80-49C3-9930-C51AF5C62F7E}"/>
          </ac:spMkLst>
        </pc:spChg>
        <pc:spChg chg="add del">
          <ac:chgData name="CHOI JUNHO" userId="2ed797a4709b55ca" providerId="LiveId" clId="{B85B9DB9-DC08-49E2-AE66-60597C8BC9AF}" dt="2019-10-25T01:45:36.837" v="279" actId="478"/>
          <ac:spMkLst>
            <pc:docMk/>
            <pc:sldMk cId="2062586716" sldId="266"/>
            <ac:spMk id="7" creationId="{3EB95EFF-3A7D-4091-BAAC-1CB1538929BA}"/>
          </ac:spMkLst>
        </pc:spChg>
        <pc:spChg chg="add">
          <ac:chgData name="CHOI JUNHO" userId="2ed797a4709b55ca" providerId="LiveId" clId="{B85B9DB9-DC08-49E2-AE66-60597C8BC9AF}" dt="2019-10-25T01:45:37.153" v="280"/>
          <ac:spMkLst>
            <pc:docMk/>
            <pc:sldMk cId="2062586716" sldId="266"/>
            <ac:spMk id="8" creationId="{23071584-DD65-431F-A8DF-AB180821E716}"/>
          </ac:spMkLst>
        </pc:spChg>
        <pc:spChg chg="add del mod">
          <ac:chgData name="CHOI JUNHO" userId="2ed797a4709b55ca" providerId="LiveId" clId="{B85B9DB9-DC08-49E2-AE66-60597C8BC9AF}" dt="2019-10-25T03:03:32.022" v="512"/>
          <ac:spMkLst>
            <pc:docMk/>
            <pc:sldMk cId="2062586716" sldId="266"/>
            <ac:spMk id="10" creationId="{EFB0F23F-4C67-4FF2-AFDE-63211541F701}"/>
          </ac:spMkLst>
        </pc:spChg>
        <pc:spChg chg="add mod">
          <ac:chgData name="CHOI JUNHO" userId="2ed797a4709b55ca" providerId="LiveId" clId="{B85B9DB9-DC08-49E2-AE66-60597C8BC9AF}" dt="2019-10-25T03:03:46.366" v="552"/>
          <ac:spMkLst>
            <pc:docMk/>
            <pc:sldMk cId="2062586716" sldId="266"/>
            <ac:spMk id="11" creationId="{E21B456B-D313-489D-8814-AD8BAFB1F0AE}"/>
          </ac:spMkLst>
        </pc:spChg>
      </pc:sldChg>
      <pc:sldChg chg="del">
        <pc:chgData name="CHOI JUNHO" userId="2ed797a4709b55ca" providerId="LiveId" clId="{B85B9DB9-DC08-49E2-AE66-60597C8BC9AF}" dt="2019-10-25T01:34:55.666" v="256" actId="47"/>
        <pc:sldMkLst>
          <pc:docMk/>
          <pc:sldMk cId="2600782532" sldId="267"/>
        </pc:sldMkLst>
      </pc:sldChg>
      <pc:sldChg chg="addSp delSp modSp">
        <pc:chgData name="CHOI JUNHO" userId="2ed797a4709b55ca" providerId="LiveId" clId="{B85B9DB9-DC08-49E2-AE66-60597C8BC9AF}" dt="2019-10-25T03:06:44.532" v="591" actId="572"/>
        <pc:sldMkLst>
          <pc:docMk/>
          <pc:sldMk cId="3410021434" sldId="268"/>
        </pc:sldMkLst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2" creationId="{EC4D4907-240D-4B06-B316-13332696469D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3" creationId="{6C7AA625-D22A-4CDB-9C55-589DB51B0D40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4" creationId="{F345B3F1-9D07-4554-8968-617B62B9E451}"/>
          </ac:spMkLst>
        </pc:spChg>
        <pc:spChg chg="add del mod">
          <ac:chgData name="CHOI JUNHO" userId="2ed797a4709b55ca" providerId="LiveId" clId="{B85B9DB9-DC08-49E2-AE66-60597C8BC9AF}" dt="2019-10-25T01:45:15.874" v="275" actId="478"/>
          <ac:spMkLst>
            <pc:docMk/>
            <pc:sldMk cId="3410021434" sldId="268"/>
            <ac:spMk id="5" creationId="{2108D399-ACF1-41D4-928B-BD5C5BE71961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6" creationId="{C75E5778-2F5B-4B9C-AE7B-56832756C3B8}"/>
          </ac:spMkLst>
        </pc:spChg>
        <pc:spChg chg="add mod">
          <ac:chgData name="CHOI JUNHO" userId="2ed797a4709b55ca" providerId="LiveId" clId="{B85B9DB9-DC08-49E2-AE66-60597C8BC9AF}" dt="2019-10-25T01:45:21.629" v="277" actId="1076"/>
          <ac:spMkLst>
            <pc:docMk/>
            <pc:sldMk cId="3410021434" sldId="268"/>
            <ac:spMk id="8" creationId="{A478C3C5-FCBD-44D2-A2A0-9B786A1D8D0C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9" creationId="{34AE6684-951E-41C8-9B02-BC66400E89EE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10" creationId="{CFD98D77-76EC-446E-9F20-A5C62110D5DD}"/>
          </ac:spMkLst>
        </pc:spChg>
        <pc:graphicFrameChg chg="mod modGraphic">
          <ac:chgData name="CHOI JUNHO" userId="2ed797a4709b55ca" providerId="LiveId" clId="{B85B9DB9-DC08-49E2-AE66-60597C8BC9AF}" dt="2019-10-25T03:06:44.532" v="591" actId="572"/>
          <ac:graphicFrameMkLst>
            <pc:docMk/>
            <pc:sldMk cId="3410021434" sldId="268"/>
            <ac:graphicFrameMk id="7" creationId="{1CA85B1C-5C74-4B1C-AB51-4AEA3A54D33D}"/>
          </ac:graphicFrameMkLst>
        </pc:graphicFrameChg>
      </pc:sldChg>
      <pc:sldChg chg="add del">
        <pc:chgData name="CHOI JUNHO" userId="2ed797a4709b55ca" providerId="LiveId" clId="{B85B9DB9-DC08-49E2-AE66-60597C8BC9AF}" dt="2019-10-25T01:31:23.308" v="190"/>
        <pc:sldMkLst>
          <pc:docMk/>
          <pc:sldMk cId="1866466767" sldId="270"/>
        </pc:sldMkLst>
      </pc:sldChg>
      <pc:sldChg chg="addSp delSp modSp add">
        <pc:chgData name="CHOI JUNHO" userId="2ed797a4709b55ca" providerId="LiveId" clId="{B85B9DB9-DC08-49E2-AE66-60597C8BC9AF}" dt="2019-10-25T03:07:02.207" v="594"/>
        <pc:sldMkLst>
          <pc:docMk/>
          <pc:sldMk cId="2010584314" sldId="270"/>
        </pc:sldMkLst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2" creationId="{7D0C4656-E49B-44EA-AF20-8ABC1B2C8AD4}"/>
          </ac:spMkLst>
        </pc:spChg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3" creationId="{B659F2A8-88A9-4FCA-A911-041740866CAE}"/>
          </ac:spMkLst>
        </pc:spChg>
        <pc:spChg chg="del">
          <ac:chgData name="CHOI JUNHO" userId="2ed797a4709b55ca" providerId="LiveId" clId="{B85B9DB9-DC08-49E2-AE66-60597C8BC9AF}" dt="2019-10-25T02:57:27.175" v="378" actId="478"/>
          <ac:spMkLst>
            <pc:docMk/>
            <pc:sldMk cId="2010584314" sldId="270"/>
            <ac:spMk id="4" creationId="{CBDC7334-39F0-456A-9918-2BB72650FD7F}"/>
          </ac:spMkLst>
        </pc:spChg>
        <pc:spChg chg="add">
          <ac:chgData name="CHOI JUNHO" userId="2ed797a4709b55ca" providerId="LiveId" clId="{B85B9DB9-DC08-49E2-AE66-60597C8BC9AF}" dt="2019-10-25T01:45:32.908" v="278"/>
          <ac:spMkLst>
            <pc:docMk/>
            <pc:sldMk cId="2010584314" sldId="270"/>
            <ac:spMk id="5" creationId="{51D5DC1D-ADBD-459B-B857-35B962FEDE50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6" creationId="{F18D0D67-B30E-408D-BA45-598CD32B09C9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7" creationId="{117B048D-E10E-4930-B6E1-772368D06A2E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8" creationId="{2F7698A7-CD42-4A15-AC09-2A9F8CB03A4E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1" creationId="{3C4F82C0-F0B4-4E77-B71E-946CB900EE93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2" creationId="{C750E563-F302-4F75-B9E6-7F101F724CE2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3" creationId="{222B9C09-D39C-4FD7-A9B3-BFEC8A9D73D0}"/>
          </ac:spMkLst>
        </pc:spChg>
        <pc:graphicFrameChg chg="add del">
          <ac:chgData name="CHOI JUNHO" userId="2ed797a4709b55ca" providerId="LiveId" clId="{B85B9DB9-DC08-49E2-AE66-60597C8BC9AF}" dt="2019-10-25T03:06:57.879" v="592" actId="478"/>
          <ac:graphicFrameMkLst>
            <pc:docMk/>
            <pc:sldMk cId="2010584314" sldId="270"/>
            <ac:graphicFrameMk id="9" creationId="{83855A88-BA53-4FFC-95CF-FDE79EAEF7C8}"/>
          </ac:graphicFrameMkLst>
        </pc:graphicFrameChg>
        <pc:graphicFrameChg chg="add">
          <ac:chgData name="CHOI JUNHO" userId="2ed797a4709b55ca" providerId="LiveId" clId="{B85B9DB9-DC08-49E2-AE66-60597C8BC9AF}" dt="2019-10-25T03:06:58.210" v="593"/>
          <ac:graphicFrameMkLst>
            <pc:docMk/>
            <pc:sldMk cId="2010584314" sldId="270"/>
            <ac:graphicFrameMk id="10" creationId="{10B57DFF-9D4B-4303-9748-47D281BAB84A}"/>
          </ac:graphicFrameMkLst>
        </pc:graphicFrameChg>
      </pc:sldChg>
      <pc:sldMasterChg chg="modSldLayout">
        <pc:chgData name="CHOI JUNHO" userId="2ed797a4709b55ca" providerId="LiveId" clId="{B85B9DB9-DC08-49E2-AE66-60597C8BC9AF}" dt="2019-10-25T03:05:13.875" v="585" actId="20577"/>
        <pc:sldMasterMkLst>
          <pc:docMk/>
          <pc:sldMasterMk cId="2252684482" sldId="2147483648"/>
        </pc:sldMasterMkLst>
        <pc:sldLayoutChg chg="addSp delSp modSp">
          <pc:chgData name="CHOI JUNHO" userId="2ed797a4709b55ca" providerId="LiveId" clId="{B85B9DB9-DC08-49E2-AE66-60597C8BC9AF}" dt="2019-10-25T01:50:08.293" v="337" actId="1076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B85B9DB9-DC08-49E2-AE66-60597C8BC9AF}" dt="2019-10-25T01:00:43.709" v="1" actId="1076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spChg chg="add mod">
            <ac:chgData name="CHOI JUNHO" userId="2ed797a4709b55ca" providerId="LiveId" clId="{B85B9DB9-DC08-49E2-AE66-60597C8BC9AF}" dt="2019-10-25T01:06:49.894" v="57" actId="1076"/>
            <ac:spMkLst>
              <pc:docMk/>
              <pc:sldMasterMk cId="2252684482" sldId="2147483648"/>
              <pc:sldLayoutMk cId="17018372" sldId="2147483649"/>
              <ac:spMk id="8" creationId="{FD2F9934-9D0C-4E19-AE89-48CB9973F4AD}"/>
            </ac:spMkLst>
          </pc:spChg>
          <pc:spChg chg="add mod">
            <ac:chgData name="CHOI JUNHO" userId="2ed797a4709b55ca" providerId="LiveId" clId="{B85B9DB9-DC08-49E2-AE66-60597C8BC9AF}" dt="2019-10-25T01:06:54.490" v="58" actId="1076"/>
            <ac:spMkLst>
              <pc:docMk/>
              <pc:sldMasterMk cId="2252684482" sldId="2147483648"/>
              <pc:sldLayoutMk cId="17018372" sldId="2147483649"/>
              <ac:spMk id="9" creationId="{04047FE0-99CA-4A25-A7D8-E3A981F3FFF0}"/>
            </ac:spMkLst>
          </pc:spChg>
          <pc:spChg chg="add mod">
            <ac:chgData name="CHOI JUNHO" userId="2ed797a4709b55ca" providerId="LiveId" clId="{B85B9DB9-DC08-49E2-AE66-60597C8BC9AF}" dt="2019-10-25T01:05:12.433" v="42" actId="571"/>
            <ac:spMkLst>
              <pc:docMk/>
              <pc:sldMasterMk cId="2252684482" sldId="2147483648"/>
              <pc:sldLayoutMk cId="17018372" sldId="2147483649"/>
              <ac:spMk id="11" creationId="{B0466DD5-62C1-4182-89A2-E023954D0F31}"/>
            </ac:spMkLst>
          </pc:spChg>
          <pc:spChg chg="add mod">
            <ac:chgData name="CHOI JUNHO" userId="2ed797a4709b55ca" providerId="LiveId" clId="{B85B9DB9-DC08-49E2-AE66-60597C8BC9AF}" dt="2019-10-25T01:09:59.655" v="96" actId="1076"/>
            <ac:spMkLst>
              <pc:docMk/>
              <pc:sldMasterMk cId="2252684482" sldId="2147483648"/>
              <pc:sldLayoutMk cId="17018372" sldId="2147483649"/>
              <ac:spMk id="13" creationId="{26B85E55-A23B-4282-B1C2-26BA012C5C07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19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0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1" creationId="{00000000-0000-0000-0000-000000000000}"/>
            </ac:spMkLst>
          </pc:spChg>
          <pc:graphicFrameChg chg="mod">
            <ac:chgData name="CHOI JUNHO" userId="2ed797a4709b55ca" providerId="LiveId" clId="{B85B9DB9-DC08-49E2-AE66-60597C8BC9AF}" dt="2019-10-25T01:22:43.813" v="128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  <pc:graphicFrameChg chg="mod modGraphic">
            <ac:chgData name="CHOI JUNHO" userId="2ed797a4709b55ca" providerId="LiveId" clId="{B85B9DB9-DC08-49E2-AE66-60597C8BC9AF}" dt="2019-10-25T01:50:08.293" v="337" actId="1076"/>
            <ac:graphicFrameMkLst>
              <pc:docMk/>
              <pc:sldMasterMk cId="2252684482" sldId="2147483648"/>
              <pc:sldLayoutMk cId="17018372" sldId="2147483649"/>
              <ac:graphicFrameMk id="10" creationId="{00000000-0000-0000-0000-000000000000}"/>
            </ac:graphicFrameMkLst>
          </pc:graphicFrameChg>
          <pc:cxnChg chg="add del mod">
            <ac:chgData name="CHOI JUNHO" userId="2ed797a4709b55ca" providerId="LiveId" clId="{B85B9DB9-DC08-49E2-AE66-60597C8BC9AF}" dt="2019-10-25T01:07:41.860" v="68" actId="478"/>
            <ac:cxnSpMkLst>
              <pc:docMk/>
              <pc:sldMasterMk cId="2252684482" sldId="2147483648"/>
              <pc:sldLayoutMk cId="17018372" sldId="2147483649"/>
              <ac:cxnSpMk id="4" creationId="{21A55588-8C90-42F5-B98F-76F2A7D9B633}"/>
            </ac:cxnSpMkLst>
          </pc:cxnChg>
        </pc:sldLayoutChg>
        <pc:sldLayoutChg chg="delSp modSp">
          <pc:chgData name="CHOI JUNHO" userId="2ed797a4709b55ca" providerId="LiveId" clId="{B85B9DB9-DC08-49E2-AE66-60597C8BC9AF}" dt="2019-10-25T03:05:13.875" v="585" actId="20577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B85B9DB9-DC08-49E2-AE66-60597C8BC9AF}" dt="2019-10-25T03:04:46.090" v="561" actId="1035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2.185" v="562" actId="14100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  <pc:spChg chg="del">
            <ac:chgData name="CHOI JUNHO" userId="2ed797a4709b55ca" providerId="LiveId" clId="{B85B9DB9-DC08-49E2-AE66-60597C8BC9AF}" dt="2019-10-25T01:29:27.885" v="182" actId="478"/>
            <ac:spMkLst>
              <pc:docMk/>
              <pc:sldMasterMk cId="2252684482" sldId="2147483648"/>
              <pc:sldLayoutMk cId="2377320761" sldId="2147483650"/>
              <ac:spMk id="2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8.853" v="563" actId="14100"/>
            <ac:spMkLst>
              <pc:docMk/>
              <pc:sldMasterMk cId="2252684482" sldId="2147483648"/>
              <pc:sldLayoutMk cId="2377320761" sldId="2147483650"/>
              <ac:spMk id="30" creationId="{00000000-0000-0000-0000-000000000000}"/>
            </ac:spMkLst>
          </pc:spChg>
          <pc:graphicFrameChg chg="mod modGraphic">
            <ac:chgData name="CHOI JUNHO" userId="2ed797a4709b55ca" providerId="LiveId" clId="{B85B9DB9-DC08-49E2-AE66-60597C8BC9AF}" dt="2019-10-25T03:05:13.875" v="585" actId="20577"/>
            <ac:graphicFrameMkLst>
              <pc:docMk/>
              <pc:sldMasterMk cId="2252684482" sldId="2147483648"/>
              <pc:sldLayoutMk cId="2377320761" sldId="2147483650"/>
              <ac:graphicFrameMk id="2" creationId="{00000000-0000-0000-0000-000000000000}"/>
            </ac:graphicFrameMkLst>
          </pc:graphicFrameChg>
        </pc:sldLayoutChg>
        <pc:sldLayoutChg chg="addSp delSp modSp">
          <pc:chgData name="CHOI JUNHO" userId="2ed797a4709b55ca" providerId="LiveId" clId="{B85B9DB9-DC08-49E2-AE66-60597C8BC9AF}" dt="2019-10-25T03:04:12.493" v="554" actId="1076"/>
          <pc:sldLayoutMkLst>
            <pc:docMk/>
            <pc:sldMasterMk cId="2252684482" sldId="2147483648"/>
            <pc:sldLayoutMk cId="2156045409" sldId="2147483651"/>
          </pc:sldLayoutMkLst>
          <pc:spChg chg="add mod">
            <ac:chgData name="CHOI JUNHO" userId="2ed797a4709b55ca" providerId="LiveId" clId="{B85B9DB9-DC08-49E2-AE66-60597C8BC9AF}" dt="2019-10-25T03:04:12.493" v="554" actId="1076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spChg chg="del">
            <ac:chgData name="CHOI JUNHO" userId="2ed797a4709b55ca" providerId="LiveId" clId="{B85B9DB9-DC08-49E2-AE66-60597C8BC9AF}" dt="2019-10-25T01:10:22.035" v="98" actId="478"/>
            <ac:spMkLst>
              <pc:docMk/>
              <pc:sldMasterMk cId="2252684482" sldId="2147483648"/>
              <pc:sldLayoutMk cId="2156045409" sldId="2147483651"/>
              <ac:spMk id="18" creationId="{00000000-0000-0000-0000-000000000000}"/>
            </ac:spMkLst>
          </pc:spChg>
          <pc:graphicFrameChg chg="add mod">
            <ac:chgData name="CHOI JUNHO" userId="2ed797a4709b55ca" providerId="LiveId" clId="{B85B9DB9-DC08-49E2-AE66-60597C8BC9AF}" dt="2019-10-25T01:38:42.511" v="268" actId="1076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  <pc:graphicFrameChg chg="del">
            <ac:chgData name="CHOI JUNHO" userId="2ed797a4709b55ca" providerId="LiveId" clId="{B85B9DB9-DC08-49E2-AE66-60597C8BC9AF}" dt="2019-10-25T01:10:19.390" v="97" actId="478"/>
            <ac:graphicFrameMkLst>
              <pc:docMk/>
              <pc:sldMasterMk cId="2252684482" sldId="2147483648"/>
              <pc:sldLayoutMk cId="2156045409" sldId="2147483651"/>
              <ac:graphicFrameMk id="17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B85B9DB9-DC08-49E2-AE66-60597C8BC9AF}" dt="2019-10-25T01:10:42.790" v="124" actId="207"/>
          <pc:sldLayoutMkLst>
            <pc:docMk/>
            <pc:sldMasterMk cId="2252684482" sldId="2147483648"/>
            <pc:sldLayoutMk cId="1950302476" sldId="2147483665"/>
          </pc:sldLayoutMkLst>
          <pc:spChg chg="mod">
            <ac:chgData name="CHOI JUNHO" userId="2ed797a4709b55ca" providerId="LiveId" clId="{B85B9DB9-DC08-49E2-AE66-60597C8BC9AF}" dt="2019-10-25T01:10:35.668" v="123" actId="207"/>
            <ac:spMkLst>
              <pc:docMk/>
              <pc:sldMasterMk cId="2252684482" sldId="2147483648"/>
              <pc:sldLayoutMk cId="1950302476" sldId="2147483665"/>
              <ac:spMk id="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10:42.790" v="124" actId="207"/>
            <ac:spMkLst>
              <pc:docMk/>
              <pc:sldMasterMk cId="2252684482" sldId="2147483648"/>
              <pc:sldLayoutMk cId="1950302476" sldId="2147483665"/>
              <ac:spMk id="12" creationId="{00000000-0000-0000-0000-000000000000}"/>
            </ac:spMkLst>
          </pc:spChg>
        </pc:sldLayoutChg>
      </pc:sldMasterChg>
    </pc:docChg>
  </pc:docChgLst>
  <pc:docChgLst>
    <pc:chgData name="CHOI JUNHO" userId="2ed797a4709b55ca" providerId="LiveId" clId="{7F92A87C-AAB4-4837-A6B3-D4D781BEB7A7}"/>
    <pc:docChg chg="custSel addSld modSld modMainMaster">
      <pc:chgData name="CHOI JUNHO" userId="2ed797a4709b55ca" providerId="LiveId" clId="{7F92A87C-AAB4-4837-A6B3-D4D781BEB7A7}" dt="2019-12-28T08:56:57.866" v="334"/>
      <pc:docMkLst>
        <pc:docMk/>
      </pc:docMkLst>
      <pc:sldChg chg="addSp delSp modSp add">
        <pc:chgData name="CHOI JUNHO" userId="2ed797a4709b55ca" providerId="LiveId" clId="{7F92A87C-AAB4-4837-A6B3-D4D781BEB7A7}" dt="2019-12-28T07:30:51.844" v="279" actId="1076"/>
        <pc:sldMkLst>
          <pc:docMk/>
          <pc:sldMk cId="947082625" sldId="277"/>
        </pc:sldMkLst>
        <pc:spChg chg="mod">
          <ac:chgData name="CHOI JUNHO" userId="2ed797a4709b55ca" providerId="LiveId" clId="{7F92A87C-AAB4-4837-A6B3-D4D781BEB7A7}" dt="2019-12-28T07:23:01.530" v="22" actId="20577"/>
          <ac:spMkLst>
            <pc:docMk/>
            <pc:sldMk cId="947082625" sldId="277"/>
            <ac:spMk id="2" creationId="{7959323A-BA29-4853-97C4-82E74244E3A8}"/>
          </ac:spMkLst>
        </pc:spChg>
        <pc:spChg chg="add mod">
          <ac:chgData name="CHOI JUNHO" userId="2ed797a4709b55ca" providerId="LiveId" clId="{7F92A87C-AAB4-4837-A6B3-D4D781BEB7A7}" dt="2019-12-28T07:27:19.487" v="166" actId="20577"/>
          <ac:spMkLst>
            <pc:docMk/>
            <pc:sldMk cId="947082625" sldId="277"/>
            <ac:spMk id="3" creationId="{7ABCC58B-C902-4B98-9934-5568B03423A9}"/>
          </ac:spMkLst>
        </pc:spChg>
        <pc:spChg chg="add mod">
          <ac:chgData name="CHOI JUNHO" userId="2ed797a4709b55ca" providerId="LiveId" clId="{7F92A87C-AAB4-4837-A6B3-D4D781BEB7A7}" dt="2019-12-28T07:23:41.948" v="25" actId="207"/>
          <ac:spMkLst>
            <pc:docMk/>
            <pc:sldMk cId="947082625" sldId="277"/>
            <ac:spMk id="4" creationId="{09835F90-31FF-4CE6-93EA-384398F864F1}"/>
          </ac:spMkLst>
        </pc:spChg>
        <pc:spChg chg="add mod">
          <ac:chgData name="CHOI JUNHO" userId="2ed797a4709b55ca" providerId="LiveId" clId="{7F92A87C-AAB4-4837-A6B3-D4D781BEB7A7}" dt="2019-12-28T07:23:48.569" v="36" actId="20577"/>
          <ac:spMkLst>
            <pc:docMk/>
            <pc:sldMk cId="947082625" sldId="277"/>
            <ac:spMk id="5" creationId="{0E15F842-68E6-43D1-8D78-CCFA96B7A5EF}"/>
          </ac:spMkLst>
        </pc:spChg>
        <pc:spChg chg="add mod">
          <ac:chgData name="CHOI JUNHO" userId="2ed797a4709b55ca" providerId="LiveId" clId="{7F92A87C-AAB4-4837-A6B3-D4D781BEB7A7}" dt="2019-12-28T07:24:01.453" v="51" actId="20577"/>
          <ac:spMkLst>
            <pc:docMk/>
            <pc:sldMk cId="947082625" sldId="277"/>
            <ac:spMk id="6" creationId="{C240C327-982E-4DF0-92EF-6CBCA002AE79}"/>
          </ac:spMkLst>
        </pc:spChg>
        <pc:spChg chg="add mod">
          <ac:chgData name="CHOI JUNHO" userId="2ed797a4709b55ca" providerId="LiveId" clId="{7F92A87C-AAB4-4837-A6B3-D4D781BEB7A7}" dt="2019-12-28T07:24:09.565" v="62" actId="20577"/>
          <ac:spMkLst>
            <pc:docMk/>
            <pc:sldMk cId="947082625" sldId="277"/>
            <ac:spMk id="7" creationId="{1CC14481-805C-41C6-8ACD-B0F5E46B49E1}"/>
          </ac:spMkLst>
        </pc:spChg>
        <pc:spChg chg="add mod">
          <ac:chgData name="CHOI JUNHO" userId="2ed797a4709b55ca" providerId="LiveId" clId="{7F92A87C-AAB4-4837-A6B3-D4D781BEB7A7}" dt="2019-12-28T07:26:01.465" v="80" actId="20577"/>
          <ac:spMkLst>
            <pc:docMk/>
            <pc:sldMk cId="947082625" sldId="277"/>
            <ac:spMk id="8" creationId="{2690B69F-F877-4C2E-B2F8-D0F82777EE3A}"/>
          </ac:spMkLst>
        </pc:spChg>
        <pc:spChg chg="add mod">
          <ac:chgData name="CHOI JUNHO" userId="2ed797a4709b55ca" providerId="LiveId" clId="{7F92A87C-AAB4-4837-A6B3-D4D781BEB7A7}" dt="2019-12-28T07:26:06.311" v="89" actId="20577"/>
          <ac:spMkLst>
            <pc:docMk/>
            <pc:sldMk cId="947082625" sldId="277"/>
            <ac:spMk id="9" creationId="{D419C03A-C743-48B8-88E4-062566973580}"/>
          </ac:spMkLst>
        </pc:spChg>
        <pc:spChg chg="add mod">
          <ac:chgData name="CHOI JUNHO" userId="2ed797a4709b55ca" providerId="LiveId" clId="{7F92A87C-AAB4-4837-A6B3-D4D781BEB7A7}" dt="2019-12-28T07:23:57.657" v="47" actId="20577"/>
          <ac:spMkLst>
            <pc:docMk/>
            <pc:sldMk cId="947082625" sldId="277"/>
            <ac:spMk id="17" creationId="{532ECC3C-20A5-4EE8-BECA-7DAD3707C007}"/>
          </ac:spMkLst>
        </pc:spChg>
        <pc:spChg chg="add mod">
          <ac:chgData name="CHOI JUNHO" userId="2ed797a4709b55ca" providerId="LiveId" clId="{7F92A87C-AAB4-4837-A6B3-D4D781BEB7A7}" dt="2019-12-28T07:30:11.199" v="266" actId="20577"/>
          <ac:spMkLst>
            <pc:docMk/>
            <pc:sldMk cId="947082625" sldId="277"/>
            <ac:spMk id="21" creationId="{C979A595-E402-41D4-9AF5-FFDF67201D69}"/>
          </ac:spMkLst>
        </pc:spChg>
        <pc:spChg chg="add del">
          <ac:chgData name="CHOI JUNHO" userId="2ed797a4709b55ca" providerId="LiveId" clId="{7F92A87C-AAB4-4837-A6B3-D4D781BEB7A7}" dt="2019-12-28T07:30:18.184" v="267" actId="478"/>
          <ac:spMkLst>
            <pc:docMk/>
            <pc:sldMk cId="947082625" sldId="277"/>
            <ac:spMk id="22" creationId="{36E04CEA-795C-45D2-AD13-441CEF28D5BD}"/>
          </ac:spMkLst>
        </pc:spChg>
        <pc:spChg chg="add del">
          <ac:chgData name="CHOI JUNHO" userId="2ed797a4709b55ca" providerId="LiveId" clId="{7F92A87C-AAB4-4837-A6B3-D4D781BEB7A7}" dt="2019-12-28T07:30:42.654" v="277" actId="478"/>
          <ac:spMkLst>
            <pc:docMk/>
            <pc:sldMk cId="947082625" sldId="277"/>
            <ac:spMk id="23" creationId="{0848C145-E74E-442F-960E-34AB06D3A05F}"/>
          </ac:spMkLst>
        </pc:spChg>
        <pc:spChg chg="add mod">
          <ac:chgData name="CHOI JUNHO" userId="2ed797a4709b55ca" providerId="LiveId" clId="{7F92A87C-AAB4-4837-A6B3-D4D781BEB7A7}" dt="2019-12-28T07:25:54.917" v="67" actId="255"/>
          <ac:spMkLst>
            <pc:docMk/>
            <pc:sldMk cId="947082625" sldId="277"/>
            <ac:spMk id="24" creationId="{BFF3DC12-16D0-4852-A918-14BB455A5AA9}"/>
          </ac:spMkLst>
        </pc:spChg>
        <pc:spChg chg="add mod">
          <ac:chgData name="CHOI JUNHO" userId="2ed797a4709b55ca" providerId="LiveId" clId="{7F92A87C-AAB4-4837-A6B3-D4D781BEB7A7}" dt="2019-12-28T07:25:44.196" v="65" actId="255"/>
          <ac:spMkLst>
            <pc:docMk/>
            <pc:sldMk cId="947082625" sldId="277"/>
            <ac:spMk id="26" creationId="{BD3BFB7D-AB9B-4BFD-84DB-576DDAF7F07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28" creationId="{8EDE36BC-446C-4495-AFBF-EF2B2AE0A8C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0" creationId="{5683E7D5-B666-42FE-9394-6C8BC344AB76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2" creationId="{43C9ED10-45FE-4752-B5BE-FE49D67C539F}"/>
          </ac:spMkLst>
        </pc:spChg>
        <pc:spChg chg="mod">
          <ac:chgData name="CHOI JUNHO" userId="2ed797a4709b55ca" providerId="LiveId" clId="{7F92A87C-AAB4-4837-A6B3-D4D781BEB7A7}" dt="2019-12-28T07:26:13.758" v="90" actId="20577"/>
          <ac:spMkLst>
            <pc:docMk/>
            <pc:sldMk cId="947082625" sldId="277"/>
            <ac:spMk id="37" creationId="{01B69E5D-8521-4959-946C-429B1E324AD0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8" creationId="{CDBB834D-792F-4592-AEE0-7EC2F4179A1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9" creationId="{81780DCC-CFC5-4945-8991-19F7ACDD9636}"/>
          </ac:spMkLst>
        </pc:spChg>
        <pc:spChg chg="add mod">
          <ac:chgData name="CHOI JUNHO" userId="2ed797a4709b55ca" providerId="LiveId" clId="{7F92A87C-AAB4-4837-A6B3-D4D781BEB7A7}" dt="2019-12-28T07:26:31.125" v="94" actId="255"/>
          <ac:spMkLst>
            <pc:docMk/>
            <pc:sldMk cId="947082625" sldId="277"/>
            <ac:spMk id="40" creationId="{C8DFA961-9C3C-4C30-864F-C8B2495CDE41}"/>
          </ac:spMkLst>
        </pc:spChg>
        <pc:spChg chg="add mod">
          <ac:chgData name="CHOI JUNHO" userId="2ed797a4709b55ca" providerId="LiveId" clId="{7F92A87C-AAB4-4837-A6B3-D4D781BEB7A7}" dt="2019-12-28T07:26:24.323" v="92" actId="255"/>
          <ac:spMkLst>
            <pc:docMk/>
            <pc:sldMk cId="947082625" sldId="277"/>
            <ac:spMk id="44" creationId="{BE7AD93A-2836-4E1C-AE24-F846820318D6}"/>
          </ac:spMkLst>
        </pc:spChg>
        <pc:spChg chg="add del">
          <ac:chgData name="CHOI JUNHO" userId="2ed797a4709b55ca" providerId="LiveId" clId="{7F92A87C-AAB4-4837-A6B3-D4D781BEB7A7}" dt="2019-12-28T07:27:40.527" v="170" actId="478"/>
          <ac:spMkLst>
            <pc:docMk/>
            <pc:sldMk cId="947082625" sldId="277"/>
            <ac:spMk id="45" creationId="{3EBC789E-6C5C-4240-AD83-DFEB05F5B457}"/>
          </ac:spMkLst>
        </pc:spChg>
        <pc:spChg chg="add mod">
          <ac:chgData name="CHOI JUNHO" userId="2ed797a4709b55ca" providerId="LiveId" clId="{7F92A87C-AAB4-4837-A6B3-D4D781BEB7A7}" dt="2019-12-28T07:26:36.546" v="95"/>
          <ac:spMkLst>
            <pc:docMk/>
            <pc:sldMk cId="947082625" sldId="277"/>
            <ac:spMk id="46" creationId="{5EAE26FF-F860-4A3F-9D74-184928F86D0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49" creationId="{1988FC1E-2678-4D1D-B8F1-954C53280967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50" creationId="{81A23C83-5988-462D-892A-64C4AF094FE7}"/>
          </ac:spMkLst>
        </pc:spChg>
        <pc:spChg chg="add mod">
          <ac:chgData name="CHOI JUNHO" userId="2ed797a4709b55ca" providerId="LiveId" clId="{7F92A87C-AAB4-4837-A6B3-D4D781BEB7A7}" dt="2019-12-28T07:27:08.376" v="148" actId="20577"/>
          <ac:spMkLst>
            <pc:docMk/>
            <pc:sldMk cId="947082625" sldId="277"/>
            <ac:spMk id="52" creationId="{04E3BD09-EC53-430B-BF0C-BA5D024354E7}"/>
          </ac:spMkLst>
        </pc:spChg>
        <pc:spChg chg="add del mod">
          <ac:chgData name="CHOI JUNHO" userId="2ed797a4709b55ca" providerId="LiveId" clId="{7F92A87C-AAB4-4837-A6B3-D4D781BEB7A7}" dt="2019-12-28T07:30:31.556" v="274" actId="478"/>
          <ac:spMkLst>
            <pc:docMk/>
            <pc:sldMk cId="947082625" sldId="277"/>
            <ac:spMk id="53" creationId="{06C8F101-037A-4483-A348-2B6DF9996D78}"/>
          </ac:spMkLst>
        </pc:spChg>
        <pc:spChg chg="add mod">
          <ac:chgData name="CHOI JUNHO" userId="2ed797a4709b55ca" providerId="LiveId" clId="{7F92A87C-AAB4-4837-A6B3-D4D781BEB7A7}" dt="2019-12-28T07:27:05.760" v="143" actId="20577"/>
          <ac:spMkLst>
            <pc:docMk/>
            <pc:sldMk cId="947082625" sldId="277"/>
            <ac:spMk id="55" creationId="{943037CC-35FF-4656-9CF3-B0C66F6D0BD6}"/>
          </ac:spMkLst>
        </pc:spChg>
        <pc:spChg chg="add mod">
          <ac:chgData name="CHOI JUNHO" userId="2ed797a4709b55ca" providerId="LiveId" clId="{7F92A87C-AAB4-4837-A6B3-D4D781BEB7A7}" dt="2019-12-28T07:27:23" v="169" actId="20577"/>
          <ac:spMkLst>
            <pc:docMk/>
            <pc:sldMk cId="947082625" sldId="277"/>
            <ac:spMk id="57" creationId="{3129425B-B6EC-4222-8620-C66B5B9C08FB}"/>
          </ac:spMkLst>
        </pc:spChg>
        <pc:spChg chg="add mod">
          <ac:chgData name="CHOI JUNHO" userId="2ed797a4709b55ca" providerId="LiveId" clId="{7F92A87C-AAB4-4837-A6B3-D4D781BEB7A7}" dt="2019-12-28T07:27:14.769" v="159" actId="20577"/>
          <ac:spMkLst>
            <pc:docMk/>
            <pc:sldMk cId="947082625" sldId="277"/>
            <ac:spMk id="58" creationId="{1A17BE9D-02F0-4564-B9C4-A6A36F23F1F3}"/>
          </ac:spMkLst>
        </pc:spChg>
        <pc:spChg chg="mod">
          <ac:chgData name="CHOI JUNHO" userId="2ed797a4709b55ca" providerId="LiveId" clId="{7F92A87C-AAB4-4837-A6B3-D4D781BEB7A7}" dt="2019-12-28T07:28:06.280" v="210" actId="2"/>
          <ac:spMkLst>
            <pc:docMk/>
            <pc:sldMk cId="947082625" sldId="277"/>
            <ac:spMk id="62" creationId="{EA7F49A6-AD47-4013-A835-5A363DC025E7}"/>
          </ac:spMkLst>
        </pc:spChg>
        <pc:spChg chg="add mod">
          <ac:chgData name="CHOI JUNHO" userId="2ed797a4709b55ca" providerId="LiveId" clId="{7F92A87C-AAB4-4837-A6B3-D4D781BEB7A7}" dt="2019-12-28T07:30:28.680" v="273" actId="20577"/>
          <ac:spMkLst>
            <pc:docMk/>
            <pc:sldMk cId="947082625" sldId="277"/>
            <ac:spMk id="64" creationId="{64538490-E039-4AE2-BB9D-E3F934CFCF62}"/>
          </ac:spMkLst>
        </pc:spChg>
        <pc:spChg chg="add mod">
          <ac:chgData name="CHOI JUNHO" userId="2ed797a4709b55ca" providerId="LiveId" clId="{7F92A87C-AAB4-4837-A6B3-D4D781BEB7A7}" dt="2019-12-28T07:30:40.626" v="276" actId="1076"/>
          <ac:spMkLst>
            <pc:docMk/>
            <pc:sldMk cId="947082625" sldId="277"/>
            <ac:spMk id="65" creationId="{DB9AC99A-21C6-4469-9114-614A9A90B5F2}"/>
          </ac:spMkLst>
        </pc:spChg>
        <pc:spChg chg="add mod">
          <ac:chgData name="CHOI JUNHO" userId="2ed797a4709b55ca" providerId="LiveId" clId="{7F92A87C-AAB4-4837-A6B3-D4D781BEB7A7}" dt="2019-12-28T07:30:51.844" v="279" actId="1076"/>
          <ac:spMkLst>
            <pc:docMk/>
            <pc:sldMk cId="947082625" sldId="277"/>
            <ac:spMk id="66" creationId="{5B96B6FB-4927-4C65-A560-BB50AAC2ED4E}"/>
          </ac:spMkLst>
        </pc:s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35" creationId="{0B862C06-495F-4C96-A4CD-EA7B9024429C}"/>
          </ac:grpSpMkLst>
        </pc:gr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61" creationId="{FB6A67B7-0440-423D-8FC0-28C93D04129C}"/>
          </ac:grpSpMkLst>
        </pc:grp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15" creationId="{BD256A01-B77D-45A8-AE8C-48708935CB2A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1" creationId="{FD685D4A-DB66-4484-8D97-6EAD73310DFB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4" creationId="{537EB6EC-E0EC-487A-A2C8-A893EBC55201}"/>
          </ac:picMkLst>
        </pc:pic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0" creationId="{E0826F1B-8FF2-4E76-AC44-2B3FF6AF269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1" creationId="{847B850D-8C85-4A53-AA88-17B1200FA366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2" creationId="{1C4B242B-070E-4DA4-B82E-DC6BD08754D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3" creationId="{D937FA9A-C378-4324-88EA-1083C90F53E7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4" creationId="{01C6483E-736B-4876-9EA9-8091D3C9D39A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6" creationId="{2745E9B1-FB5C-4A96-9469-E7331F8F373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8" creationId="{36FAF4B6-1649-424D-AAED-747439FA65F3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9" creationId="{92D3540F-C78E-47B6-A8EA-D9ECFFEF2174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0" creationId="{D044B870-BE70-4474-A759-21BFE34415F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5" creationId="{73BEF36F-A4D7-47E5-85FD-A62573759E3F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7" creationId="{313B46C2-553D-4E74-B04A-6AC14D99B3C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9" creationId="{9640EE09-0671-4F06-9959-663C5E57C791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1" creationId="{2E4557EB-9479-4FCF-A9B3-7B576194D96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3" creationId="{6BCDCBAA-6D4D-4914-844E-2669991E592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4" creationId="{90668E5C-AAEC-478B-B34E-32EF15E57B4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1" creationId="{24E8919D-8F8E-45BE-9A3D-EDDDB46B6E1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2" creationId="{812B98E6-C4B3-479C-BD7F-B6F15875EA1B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3" creationId="{F8C50822-0EF5-47D1-B5DB-0C5459D23882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7" creationId="{E64056ED-19FC-4824-A1AF-4BD96DA61C7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8" creationId="{F2D45B9C-1E73-4538-BED4-FBC135DAC96A}"/>
          </ac:cxnSpMkLst>
        </pc:cxnChg>
        <pc:cxnChg chg="add mod">
          <ac:chgData name="CHOI JUNHO" userId="2ed797a4709b55ca" providerId="LiveId" clId="{7F92A87C-AAB4-4837-A6B3-D4D781BEB7A7}" dt="2019-12-28T07:27:05.402" v="141" actId="20577"/>
          <ac:cxnSpMkLst>
            <pc:docMk/>
            <pc:sldMk cId="947082625" sldId="277"/>
            <ac:cxnSpMk id="56" creationId="{8729ABDC-30F6-4D3C-B100-45E176D0168E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59" creationId="{73AD62FE-056E-4D7B-A4F8-AC3DFE95573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60" creationId="{39FC0685-4DC9-4C0A-9F23-B39792807F43}"/>
          </ac:cxnSpMkLst>
        </pc:cxnChg>
      </pc:sldChg>
      <pc:sldMasterChg chg="modSldLayout">
        <pc:chgData name="CHOI JUNHO" userId="2ed797a4709b55ca" providerId="LiveId" clId="{7F92A87C-AAB4-4837-A6B3-D4D781BEB7A7}" dt="2019-12-28T08:56:57.866" v="334"/>
        <pc:sldMasterMkLst>
          <pc:docMk/>
          <pc:sldMasterMk cId="2252684482" sldId="2147483648"/>
        </pc:sldMasterMkLst>
        <pc:sldLayoutChg chg="modSp">
          <pc:chgData name="CHOI JUNHO" userId="2ed797a4709b55ca" providerId="LiveId" clId="{7F92A87C-AAB4-4837-A6B3-D4D781BEB7A7}" dt="2019-12-28T08:56:57.866" v="334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7F92A87C-AAB4-4837-A6B3-D4D781BEB7A7}" dt="2019-12-28T08:56:53.406" v="302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7F92A87C-AAB4-4837-A6B3-D4D781BEB7A7}" dt="2019-12-28T08:56:57.866" v="334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178397"/>
              </p:ext>
            </p:extLst>
          </p:nvPr>
        </p:nvGraphicFramePr>
        <p:xfrm>
          <a:off x="3323691" y="5758816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5793464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5790052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5790052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7704702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18044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 입력</a:t>
            </a:r>
          </a:p>
        </p:txBody>
      </p:sp>
    </p:spTree>
    <p:extLst>
      <p:ext uri="{BB962C8B-B14F-4D97-AF65-F5344CB8AC3E}">
        <p14:creationId xmlns:p14="http://schemas.microsoft.com/office/powerpoint/2010/main" val="170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1613928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xmlns="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15604540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0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뮤직 화면설계서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0.0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0000.00.00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61276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46287"/>
              </p:ext>
            </p:extLst>
          </p:nvPr>
        </p:nvGraphicFramePr>
        <p:xfrm>
          <a:off x="1197870" y="1700808"/>
          <a:ext cx="9796260" cy="2913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0000/00/00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변경 또는 추가 내용을 기술해주세요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B8312E-970E-458B-87FB-84F7A22C22BA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07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90890"/>
              </p:ext>
            </p:extLst>
          </p:nvPr>
        </p:nvGraphicFramePr>
        <p:xfrm>
          <a:off x="1197870" y="1268760"/>
          <a:ext cx="9796258" cy="5094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xmlns="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기획을 진행하는 원인과 이유를 정리해주세요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기획의 목적을 정리해주세요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기획의 목적은 정성적인 기준이어야 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기획안의 구현을 통해 기대하는 바를 정량적으로 정리해주세요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기대효과는 앞서 정리한 기획의 목적을 정량화 함을 의미합니다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 내 주요 기능 및 서비스의 내용을 요약 정리합니다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서비스 구현과 관련해서 전달해야 하는 사항을 기록합니다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Benchmarking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 Proposition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Policy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2992516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interface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990935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B87A678-AF99-4807-A120-CB661ED3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6838"/>
              </p:ext>
            </p:extLst>
          </p:nvPr>
        </p:nvGraphicFramePr>
        <p:xfrm>
          <a:off x="1197870" y="1700808"/>
          <a:ext cx="9796259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639">
                  <a:extLst>
                    <a:ext uri="{9D8B030D-6E8A-4147-A177-3AD203B41FA5}">
                      <a16:colId xmlns:a16="http://schemas.microsoft.com/office/drawing/2014/main" xmlns="" val="554055183"/>
                    </a:ext>
                  </a:extLst>
                </a:gridCol>
                <a:gridCol w="2130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7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2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56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27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User flow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76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xmlns="" id="{B7D46F69-1CA3-4F48-B383-30D303FFEABB}"/>
              </a:ext>
            </a:extLst>
          </p:cNvPr>
          <p:cNvSpPr/>
          <p:nvPr/>
        </p:nvSpPr>
        <p:spPr>
          <a:xfrm>
            <a:off x="2927648" y="2329505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B61B2F31-1FAE-4B5E-9F16-9334C3015BAC}"/>
              </a:ext>
            </a:extLst>
          </p:cNvPr>
          <p:cNvSpPr/>
          <p:nvPr/>
        </p:nvSpPr>
        <p:spPr>
          <a:xfrm>
            <a:off x="2927648" y="276155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BB96B924-4F71-423C-9A34-4C63C04D46CB}"/>
              </a:ext>
            </a:extLst>
          </p:cNvPr>
          <p:cNvSpPr/>
          <p:nvPr/>
        </p:nvSpPr>
        <p:spPr>
          <a:xfrm>
            <a:off x="2927648" y="3193601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xmlns="" id="{96A6B14E-E90E-4B43-A3BD-28851575D769}"/>
              </a:ext>
            </a:extLst>
          </p:cNvPr>
          <p:cNvSpPr/>
          <p:nvPr/>
        </p:nvSpPr>
        <p:spPr>
          <a:xfrm>
            <a:off x="2927648" y="3625649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xmlns="" id="{C07A0973-7A51-4E56-927B-66B2A3E6F2B9}"/>
              </a:ext>
            </a:extLst>
          </p:cNvPr>
          <p:cNvSpPr/>
          <p:nvPr/>
        </p:nvSpPr>
        <p:spPr>
          <a:xfrm>
            <a:off x="2927648" y="4057697"/>
            <a:ext cx="1008112" cy="2453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EDA3593-F331-4B43-B8B1-68EE7CADE1D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31704" y="257485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E91D1FC-6AC8-4858-8642-44C8273A56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31704" y="3006901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0E9A8199-D075-4EE7-BBA9-F3BB9CDC05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31704" y="3438949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8C94C72-50E0-4FEE-B332-62829B1B172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31704" y="3870997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xmlns="" id="{7D62639A-401C-41AD-AF3F-5BB6DF0C766F}"/>
              </a:ext>
            </a:extLst>
          </p:cNvPr>
          <p:cNvSpPr/>
          <p:nvPr/>
        </p:nvSpPr>
        <p:spPr>
          <a:xfrm>
            <a:off x="2927648" y="448974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A294CFD-6C69-4018-89C4-80F39A7FB85A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431704" y="4303045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68CC8553-9013-4D75-B8C1-5DDC1C9C11E4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3935760" y="3316275"/>
            <a:ext cx="12700" cy="86409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xmlns="" id="{783A7B31-4623-488F-8FF8-95A2871C8DFB}"/>
              </a:ext>
            </a:extLst>
          </p:cNvPr>
          <p:cNvSpPr/>
          <p:nvPr/>
        </p:nvSpPr>
        <p:spPr>
          <a:xfrm flipV="1">
            <a:off x="3312488" y="4929163"/>
            <a:ext cx="238432" cy="230608"/>
          </a:xfrm>
          <a:prstGeom prst="flowChartConnector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A93E967B-041B-401A-BD32-2734A2D55AD9}"/>
              </a:ext>
            </a:extLst>
          </p:cNvPr>
          <p:cNvCxnSpPr>
            <a:cxnSpLocks/>
            <a:stCxn id="25" idx="2"/>
            <a:endCxn id="32" idx="4"/>
          </p:cNvCxnSpPr>
          <p:nvPr/>
        </p:nvCxnSpPr>
        <p:spPr>
          <a:xfrm>
            <a:off x="3431704" y="4735093"/>
            <a:ext cx="0" cy="1940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B5D5819F-C982-46E6-934A-059377051FCE}"/>
              </a:ext>
            </a:extLst>
          </p:cNvPr>
          <p:cNvSpPr/>
          <p:nvPr/>
        </p:nvSpPr>
        <p:spPr>
          <a:xfrm>
            <a:off x="5118779" y="232950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6ABEEE9A-14B0-4C7D-86D1-CB1D8DD628A0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3550920" y="2452179"/>
            <a:ext cx="1567859" cy="2592288"/>
          </a:xfrm>
          <a:prstGeom prst="bentConnector3">
            <a:avLst>
              <a:gd name="adj1" fmla="val 73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xmlns="" id="{8B0FC8EB-06DE-4FF4-9373-5A2D117A6FFE}"/>
              </a:ext>
            </a:extLst>
          </p:cNvPr>
          <p:cNvSpPr/>
          <p:nvPr/>
        </p:nvSpPr>
        <p:spPr>
          <a:xfrm>
            <a:off x="9480376" y="2761553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xmlns="" id="{7DC64F6D-1FA0-4B32-9430-E0D063BB9C92}"/>
              </a:ext>
            </a:extLst>
          </p:cNvPr>
          <p:cNvSpPr/>
          <p:nvPr/>
        </p:nvSpPr>
        <p:spPr>
          <a:xfrm>
            <a:off x="5118779" y="276155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xmlns="" id="{DA3FC886-0D12-421B-9939-10BF2FC2165B}"/>
              </a:ext>
            </a:extLst>
          </p:cNvPr>
          <p:cNvSpPr/>
          <p:nvPr/>
        </p:nvSpPr>
        <p:spPr>
          <a:xfrm>
            <a:off x="5118779" y="3626981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893B66AA-0880-4E88-877D-B4E20ADBE1A1}"/>
              </a:ext>
            </a:extLst>
          </p:cNvPr>
          <p:cNvSpPr/>
          <p:nvPr/>
        </p:nvSpPr>
        <p:spPr>
          <a:xfrm>
            <a:off x="5118779" y="405769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xmlns="" id="{F5CEF83A-0867-402A-B312-C16571CB169E}"/>
              </a:ext>
            </a:extLst>
          </p:cNvPr>
          <p:cNvSpPr/>
          <p:nvPr/>
        </p:nvSpPr>
        <p:spPr>
          <a:xfrm>
            <a:off x="5118779" y="448974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B84CED6-6D11-4322-878F-83515CBA5FC9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5622835" y="257485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B1DE65E4-4835-485C-A616-FEBDAAFDC475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>
            <a:off x="5622835" y="3006901"/>
            <a:ext cx="0" cy="1921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xmlns="" id="{8D4F4747-9751-4A7E-9A2C-A60BC5D2D21F}"/>
              </a:ext>
            </a:extLst>
          </p:cNvPr>
          <p:cNvSpPr/>
          <p:nvPr/>
        </p:nvSpPr>
        <p:spPr>
          <a:xfrm>
            <a:off x="5118779" y="3199025"/>
            <a:ext cx="1008112" cy="2453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F524489F-3100-465B-B033-13641A3C456F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622835" y="3444373"/>
            <a:ext cx="0" cy="1826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6C9FEC03-CB4A-42BE-B005-0BF34BBEB79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622835" y="3872329"/>
            <a:ext cx="0" cy="185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DDD3DD0C-2A63-4FD9-9A09-255A58ED62E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622835" y="4303045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xmlns="" id="{A6114174-35DE-4F22-9A19-F81DC88D5B94}"/>
              </a:ext>
            </a:extLst>
          </p:cNvPr>
          <p:cNvSpPr/>
          <p:nvPr/>
        </p:nvSpPr>
        <p:spPr>
          <a:xfrm>
            <a:off x="5118779" y="492179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439FFADF-5146-4B43-AAA0-321F82CA7A3D}"/>
              </a:ext>
            </a:extLst>
          </p:cNvPr>
          <p:cNvCxnSpPr>
            <a:cxnSpLocks/>
            <a:stCxn id="46" idx="2"/>
            <a:endCxn id="64" idx="0"/>
          </p:cNvCxnSpPr>
          <p:nvPr/>
        </p:nvCxnSpPr>
        <p:spPr>
          <a:xfrm>
            <a:off x="5622835" y="473509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xmlns="" id="{C4B65520-C38B-4FD7-A1FE-194F021A42FF}"/>
              </a:ext>
            </a:extLst>
          </p:cNvPr>
          <p:cNvSpPr/>
          <p:nvPr/>
        </p:nvSpPr>
        <p:spPr>
          <a:xfrm>
            <a:off x="7311026" y="232950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1750B76-5F44-4DAA-8DBC-C826785A7F6F}"/>
              </a:ext>
            </a:extLst>
          </p:cNvPr>
          <p:cNvSpPr/>
          <p:nvPr/>
        </p:nvSpPr>
        <p:spPr>
          <a:xfrm>
            <a:off x="3147812" y="5113660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Connect</a:t>
            </a:r>
            <a:endParaRPr lang="ko-KR" altLang="en-US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9428C8F-F6B1-42F6-AF7E-64F4E0684A90}"/>
              </a:ext>
            </a:extLst>
          </p:cNvPr>
          <p:cNvSpPr/>
          <p:nvPr/>
        </p:nvSpPr>
        <p:spPr>
          <a:xfrm>
            <a:off x="3111012" y="4274551"/>
            <a:ext cx="351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E7885C91-2F84-405C-B940-A7637DEC73CE}"/>
              </a:ext>
            </a:extLst>
          </p:cNvPr>
          <p:cNvSpPr/>
          <p:nvPr/>
        </p:nvSpPr>
        <p:spPr>
          <a:xfrm>
            <a:off x="3871461" y="3975267"/>
            <a:ext cx="343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xmlns="" id="{572A12DD-E5D0-44A7-A7DF-752785488481}"/>
              </a:ext>
            </a:extLst>
          </p:cNvPr>
          <p:cNvSpPr/>
          <p:nvPr/>
        </p:nvSpPr>
        <p:spPr>
          <a:xfrm>
            <a:off x="7309910" y="276155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xmlns="" id="{3F1D0F1F-FED4-4E8D-9D6C-164CA24733BD}"/>
              </a:ext>
            </a:extLst>
          </p:cNvPr>
          <p:cNvCxnSpPr>
            <a:cxnSpLocks/>
            <a:stCxn id="53" idx="3"/>
            <a:endCxn id="36" idx="3"/>
          </p:cNvCxnSpPr>
          <p:nvPr/>
        </p:nvCxnSpPr>
        <p:spPr>
          <a:xfrm flipV="1">
            <a:off x="6126891" y="2452179"/>
            <a:ext cx="12700" cy="86952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727F534-870B-4388-90F5-5D707F3A5F86}"/>
              </a:ext>
            </a:extLst>
          </p:cNvPr>
          <p:cNvSpPr/>
          <p:nvPr/>
        </p:nvSpPr>
        <p:spPr>
          <a:xfrm>
            <a:off x="5310414" y="3414213"/>
            <a:ext cx="351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0299F278-8C5E-4652-8EC5-3A31D57CAED4}"/>
              </a:ext>
            </a:extLst>
          </p:cNvPr>
          <p:cNvSpPr/>
          <p:nvPr/>
        </p:nvSpPr>
        <p:spPr>
          <a:xfrm>
            <a:off x="6062061" y="3107309"/>
            <a:ext cx="343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xmlns="" id="{F94702C1-6F5F-4C13-8902-B0FCD0B9716B}"/>
              </a:ext>
            </a:extLst>
          </p:cNvPr>
          <p:cNvSpPr/>
          <p:nvPr/>
        </p:nvSpPr>
        <p:spPr>
          <a:xfrm>
            <a:off x="7309910" y="3625649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xmlns="" id="{3826BDDE-67AB-4622-B3CA-0FFF7875D9C6}"/>
              </a:ext>
            </a:extLst>
          </p:cNvPr>
          <p:cNvSpPr/>
          <p:nvPr/>
        </p:nvSpPr>
        <p:spPr>
          <a:xfrm>
            <a:off x="7309910" y="405769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xmlns="" id="{BF0C04A5-86C8-47D1-A466-FA2521EE0C08}"/>
              </a:ext>
            </a:extLst>
          </p:cNvPr>
          <p:cNvSpPr/>
          <p:nvPr/>
        </p:nvSpPr>
        <p:spPr>
          <a:xfrm>
            <a:off x="7309910" y="491932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xmlns="" id="{765F2BDE-2EA3-4C11-94BC-B9A327D190A2}"/>
              </a:ext>
            </a:extLst>
          </p:cNvPr>
          <p:cNvSpPr/>
          <p:nvPr/>
        </p:nvSpPr>
        <p:spPr>
          <a:xfrm flipV="1">
            <a:off x="6660783" y="4936973"/>
            <a:ext cx="220681" cy="213440"/>
          </a:xfrm>
          <a:prstGeom prst="flowChartConnector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DC20F90-A489-4328-9320-03D4106175C8}"/>
              </a:ext>
            </a:extLst>
          </p:cNvPr>
          <p:cNvCxnSpPr>
            <a:cxnSpLocks/>
            <a:stCxn id="64" idx="3"/>
            <a:endCxn id="102" idx="2"/>
          </p:cNvCxnSpPr>
          <p:nvPr/>
        </p:nvCxnSpPr>
        <p:spPr>
          <a:xfrm flipV="1">
            <a:off x="6126891" y="5043693"/>
            <a:ext cx="533892" cy="7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xmlns="" id="{3DF0B075-9EA2-47FF-974E-B9924014A3CF}"/>
              </a:ext>
            </a:extLst>
          </p:cNvPr>
          <p:cNvCxnSpPr>
            <a:cxnSpLocks/>
            <a:stCxn id="102" idx="6"/>
            <a:endCxn id="68" idx="1"/>
          </p:cNvCxnSpPr>
          <p:nvPr/>
        </p:nvCxnSpPr>
        <p:spPr>
          <a:xfrm flipV="1">
            <a:off x="6881464" y="2452179"/>
            <a:ext cx="429562" cy="25915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77B688C4-B4FF-4E64-AE28-6708CBADC33A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 flipH="1">
            <a:off x="7813966" y="2574853"/>
            <a:ext cx="1116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FB6EFE39-B431-4B5A-8F10-3CA6F8183EEB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7813966" y="3870997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F0F1D626-4190-4E9A-9718-2B44F7FA81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7813966" y="4303045"/>
            <a:ext cx="0" cy="616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B2F6C655-A117-4B6F-8B49-D588A28F2E32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>
            <a:off x="7813966" y="3006901"/>
            <a:ext cx="0" cy="61874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xmlns="" id="{C5E0E7F1-6CB3-4F14-89CD-58EA151B0DEA}"/>
              </a:ext>
            </a:extLst>
          </p:cNvPr>
          <p:cNvSpPr/>
          <p:nvPr/>
        </p:nvSpPr>
        <p:spPr>
          <a:xfrm>
            <a:off x="9480376" y="232950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xmlns="" id="{B5AC9210-77F4-4E89-88B6-3C03C5E93744}"/>
              </a:ext>
            </a:extLst>
          </p:cNvPr>
          <p:cNvCxnSpPr>
            <a:cxnSpLocks/>
            <a:stCxn id="92" idx="3"/>
            <a:endCxn id="129" idx="1"/>
          </p:cNvCxnSpPr>
          <p:nvPr/>
        </p:nvCxnSpPr>
        <p:spPr>
          <a:xfrm flipV="1">
            <a:off x="8318022" y="2452179"/>
            <a:ext cx="1162354" cy="2589820"/>
          </a:xfrm>
          <a:prstGeom prst="bentConnector3">
            <a:avLst>
              <a:gd name="adj1" fmla="val 80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xmlns="" id="{5BF4D991-F29C-40EB-B5CA-AFEF2A972045}"/>
              </a:ext>
            </a:extLst>
          </p:cNvPr>
          <p:cNvCxnSpPr>
            <a:cxnSpLocks/>
            <a:stCxn id="129" idx="2"/>
            <a:endCxn id="41" idx="0"/>
          </p:cNvCxnSpPr>
          <p:nvPr/>
        </p:nvCxnSpPr>
        <p:spPr>
          <a:xfrm>
            <a:off x="9984432" y="257485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67AF5BC9-6B21-4D64-96A5-A1A3444E5C3B}"/>
              </a:ext>
            </a:extLst>
          </p:cNvPr>
          <p:cNvSpPr/>
          <p:nvPr/>
        </p:nvSpPr>
        <p:spPr>
          <a:xfrm>
            <a:off x="6484982" y="5113660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Connect</a:t>
            </a:r>
            <a:endParaRPr lang="ko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019DD9D0-C87E-43B8-8B11-2D13E82FE4B0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8828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59323A-BA29-4853-97C4-82E74244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 process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xmlns="" id="{7ABCC58B-C902-4B98-9934-5568B03423A9}"/>
              </a:ext>
            </a:extLst>
          </p:cNvPr>
          <p:cNvSpPr/>
          <p:nvPr/>
        </p:nvSpPr>
        <p:spPr>
          <a:xfrm>
            <a:off x="987139" y="1412705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xmlns="" id="{09835F90-31FF-4CE6-93EA-384398F864F1}"/>
              </a:ext>
            </a:extLst>
          </p:cNvPr>
          <p:cNvSpPr/>
          <p:nvPr/>
        </p:nvSpPr>
        <p:spPr>
          <a:xfrm>
            <a:off x="1193602" y="1889738"/>
            <a:ext cx="839946" cy="4231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Connect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xmlns="" id="{0E15F842-68E6-43D1-8D78-CCFA96B7A5EF}"/>
              </a:ext>
            </a:extLst>
          </p:cNvPr>
          <p:cNvSpPr/>
          <p:nvPr/>
        </p:nvSpPr>
        <p:spPr>
          <a:xfrm>
            <a:off x="2571315" y="1967278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OOOO Page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xmlns="" id="{C240C327-982E-4DF0-92EF-6CBCA002AE79}"/>
              </a:ext>
            </a:extLst>
          </p:cNvPr>
          <p:cNvSpPr/>
          <p:nvPr/>
        </p:nvSpPr>
        <p:spPr>
          <a:xfrm>
            <a:off x="2571315" y="2953051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OOOO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Page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xmlns="" id="{1CC14481-805C-41C6-8ACD-B0F5E46B49E1}"/>
              </a:ext>
            </a:extLst>
          </p:cNvPr>
          <p:cNvSpPr/>
          <p:nvPr/>
        </p:nvSpPr>
        <p:spPr>
          <a:xfrm>
            <a:off x="2571315" y="3437664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2690B69F-F877-4C2E-B2F8-D0F82777EE3A}"/>
              </a:ext>
            </a:extLst>
          </p:cNvPr>
          <p:cNvSpPr/>
          <p:nvPr/>
        </p:nvSpPr>
        <p:spPr>
          <a:xfrm>
            <a:off x="2571315" y="4580873"/>
            <a:ext cx="1250840" cy="2708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419C03A-C743-48B8-88E4-062566973580}"/>
              </a:ext>
            </a:extLst>
          </p:cNvPr>
          <p:cNvSpPr/>
          <p:nvPr/>
        </p:nvSpPr>
        <p:spPr>
          <a:xfrm>
            <a:off x="2567608" y="5684629"/>
            <a:ext cx="1250840" cy="2708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E0826F1B-8FF2-4E76-AC44-2B3FF6AF26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12559" y="1683516"/>
            <a:ext cx="1016" cy="2062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7B850D-8C85-4A53-AA88-17B1200FA366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033548" y="2101297"/>
            <a:ext cx="537767" cy="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C4B242B-070E-4DA4-B82E-DC6BD08754D0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3196735" y="2717686"/>
            <a:ext cx="0" cy="2353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937FA9A-C378-4324-88EA-1083C90F53E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3196735" y="3205958"/>
            <a:ext cx="0" cy="23170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1C6483E-736B-4876-9EA9-8091D3C9D39A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3193028" y="5446317"/>
            <a:ext cx="0" cy="2383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D256A01-B77D-45A8-AE8C-48708935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4155491" y="2862437"/>
            <a:ext cx="459859" cy="361426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2745E9B1-FB5C-4A96-9469-E7331F8F373D}"/>
              </a:ext>
            </a:extLst>
          </p:cNvPr>
          <p:cNvCxnSpPr>
            <a:cxnSpLocks/>
            <a:stCxn id="17" idx="5"/>
            <a:endCxn id="15" idx="0"/>
          </p:cNvCxnSpPr>
          <p:nvPr/>
        </p:nvCxnSpPr>
        <p:spPr>
          <a:xfrm>
            <a:off x="3697071" y="2582281"/>
            <a:ext cx="688350" cy="28015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xmlns="" id="{532ECC3C-20A5-4EE8-BECA-7DAD3707C007}"/>
              </a:ext>
            </a:extLst>
          </p:cNvPr>
          <p:cNvSpPr/>
          <p:nvPr/>
        </p:nvSpPr>
        <p:spPr>
          <a:xfrm>
            <a:off x="2571315" y="2446875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6FAF4B6-1649-424D-AAED-747439FA65F3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>
            <a:off x="3196735" y="2217731"/>
            <a:ext cx="0" cy="22914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92D3540F-C78E-47B6-A8EA-D9ECFFEF21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 flipV="1">
            <a:off x="3697071" y="3223863"/>
            <a:ext cx="688350" cy="34920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D044B870-BE70-4474-A759-21BFE34415F8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3822155" y="3223863"/>
            <a:ext cx="563266" cy="149241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979A595-E402-41D4-9AF5-FFDF67201D69}"/>
              </a:ext>
            </a:extLst>
          </p:cNvPr>
          <p:cNvSpPr/>
          <p:nvPr/>
        </p:nvSpPr>
        <p:spPr>
          <a:xfrm>
            <a:off x="4610107" y="2299569"/>
            <a:ext cx="18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xmlns="" id="{BFF3DC12-16D0-4852-A918-14BB455A5AA9}"/>
              </a:ext>
            </a:extLst>
          </p:cNvPr>
          <p:cNvSpPr/>
          <p:nvPr/>
        </p:nvSpPr>
        <p:spPr>
          <a:xfrm>
            <a:off x="2567608" y="5076159"/>
            <a:ext cx="1250840" cy="37015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73BEF36F-A4D7-47E5-85FD-A62573759E3F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3193028" y="4851684"/>
            <a:ext cx="3707" cy="22447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xmlns="" id="{BD3BFB7D-AB9B-4BFD-84DB-576DDAF7F07B}"/>
              </a:ext>
            </a:extLst>
          </p:cNvPr>
          <p:cNvSpPr/>
          <p:nvPr/>
        </p:nvSpPr>
        <p:spPr>
          <a:xfrm>
            <a:off x="2567608" y="3943649"/>
            <a:ext cx="1250840" cy="37015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13B46C2-553D-4E74-B04A-6AC14D99B3C5}"/>
              </a:ext>
            </a:extLst>
          </p:cNvPr>
          <p:cNvCxnSpPr>
            <a:cxnSpLocks/>
            <a:stCxn id="7" idx="4"/>
            <a:endCxn id="26" idx="0"/>
          </p:cNvCxnSpPr>
          <p:nvPr/>
        </p:nvCxnSpPr>
        <p:spPr>
          <a:xfrm flipH="1">
            <a:off x="3193028" y="3708475"/>
            <a:ext cx="3707" cy="2351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EDE36BC-446C-4495-AFBF-EF2B2AE0A8CF}"/>
              </a:ext>
            </a:extLst>
          </p:cNvPr>
          <p:cNvSpPr txBox="1"/>
          <p:nvPr/>
        </p:nvSpPr>
        <p:spPr>
          <a:xfrm>
            <a:off x="3196735" y="430524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9640EE09-0671-4F06-9959-663C5E57C791}"/>
              </a:ext>
            </a:extLst>
          </p:cNvPr>
          <p:cNvCxnSpPr>
            <a:cxnSpLocks/>
            <a:stCxn id="26" idx="1"/>
            <a:endCxn id="7" idx="2"/>
          </p:cNvCxnSpPr>
          <p:nvPr/>
        </p:nvCxnSpPr>
        <p:spPr>
          <a:xfrm rot="10800000" flipH="1">
            <a:off x="2567607" y="3573070"/>
            <a:ext cx="128791" cy="555658"/>
          </a:xfrm>
          <a:prstGeom prst="bentConnector3">
            <a:avLst>
              <a:gd name="adj1" fmla="val -177497"/>
            </a:avLst>
          </a:prstGeom>
          <a:ln w="3175">
            <a:solidFill>
              <a:srgbClr val="FF000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683E7D5-B666-42FE-9394-6C8BC344AB76}"/>
              </a:ext>
            </a:extLst>
          </p:cNvPr>
          <p:cNvSpPr txBox="1"/>
          <p:nvPr/>
        </p:nvSpPr>
        <p:spPr>
          <a:xfrm>
            <a:off x="2020361" y="375146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2E4557EB-9479-4FCF-A9B3-7B576194D96D}"/>
              </a:ext>
            </a:extLst>
          </p:cNvPr>
          <p:cNvCxnSpPr>
            <a:cxnSpLocks/>
            <a:stCxn id="24" idx="1"/>
            <a:endCxn id="8" idx="1"/>
          </p:cNvCxnSpPr>
          <p:nvPr/>
        </p:nvCxnSpPr>
        <p:spPr>
          <a:xfrm rot="10800000" flipH="1">
            <a:off x="2567607" y="4716280"/>
            <a:ext cx="3707" cy="544959"/>
          </a:xfrm>
          <a:prstGeom prst="bentConnector3">
            <a:avLst>
              <a:gd name="adj1" fmla="val -6166712"/>
            </a:avLst>
          </a:prstGeom>
          <a:ln w="3175">
            <a:solidFill>
              <a:srgbClr val="FF000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C9ED10-45FE-4752-B5BE-FE49D67C539F}"/>
              </a:ext>
            </a:extLst>
          </p:cNvPr>
          <p:cNvSpPr txBox="1"/>
          <p:nvPr/>
        </p:nvSpPr>
        <p:spPr>
          <a:xfrm>
            <a:off x="2020361" y="487874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6BCDCBAA-6D4D-4914-844E-2669991E5920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818448" y="5820034"/>
            <a:ext cx="632100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90668E5C-AAEC-478B-B34E-32EF15E57B4D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3193028" y="4313807"/>
            <a:ext cx="3707" cy="2670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B862C06-495F-4C96-A4CD-EA7B9024429C}"/>
              </a:ext>
            </a:extLst>
          </p:cNvPr>
          <p:cNvGrpSpPr/>
          <p:nvPr/>
        </p:nvGrpSpPr>
        <p:grpSpPr>
          <a:xfrm>
            <a:off x="4450548" y="5514358"/>
            <a:ext cx="611352" cy="825389"/>
            <a:chOff x="4450548" y="5707001"/>
            <a:chExt cx="611352" cy="825389"/>
          </a:xfrm>
        </p:grpSpPr>
        <p:pic>
          <p:nvPicPr>
            <p:cNvPr id="36" name="그림 35" descr="모니터, 컴퓨터이(가) 표시된 사진&#10;&#10;자동 생성된 설명">
              <a:extLst>
                <a:ext uri="{FF2B5EF4-FFF2-40B4-BE49-F238E27FC236}">
                  <a16:creationId xmlns:a16="http://schemas.microsoft.com/office/drawing/2014/main" xmlns="" id="{3C2A6697-8920-4F22-9CDE-2A20F0239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548" y="5707001"/>
              <a:ext cx="611352" cy="611352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1B69E5D-8521-4959-946C-429B1E324AD0}"/>
                </a:ext>
              </a:extLst>
            </p:cNvPr>
            <p:cNvSpPr/>
            <p:nvPr/>
          </p:nvSpPr>
          <p:spPr>
            <a:xfrm>
              <a:off x="4489764" y="6193836"/>
              <a:ext cx="5501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DB</a:t>
              </a:r>
            </a:p>
            <a:p>
              <a:pPr algn="ctr"/>
              <a:r>
                <a:rPr lang="en-US" altLang="ko-KR" sz="800" dirty="0">
                  <a:latin typeface="+mn-ea"/>
                </a:rPr>
                <a:t>connect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DBB834D-792F-4592-AEE0-7EC2F4179A1F}"/>
              </a:ext>
            </a:extLst>
          </p:cNvPr>
          <p:cNvSpPr txBox="1"/>
          <p:nvPr/>
        </p:nvSpPr>
        <p:spPr>
          <a:xfrm>
            <a:off x="5716207" y="528285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1780DCC-CFC5-4945-8991-19F7ACDD9636}"/>
              </a:ext>
            </a:extLst>
          </p:cNvPr>
          <p:cNvSpPr txBox="1"/>
          <p:nvPr/>
        </p:nvSpPr>
        <p:spPr>
          <a:xfrm>
            <a:off x="6601410" y="584838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xmlns="" id="{C8DFA961-9C3C-4C30-864F-C8B2495CDE41}"/>
              </a:ext>
            </a:extLst>
          </p:cNvPr>
          <p:cNvSpPr/>
          <p:nvPr/>
        </p:nvSpPr>
        <p:spPr>
          <a:xfrm>
            <a:off x="6974258" y="5629646"/>
            <a:ext cx="1250840" cy="37015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24E8919D-8F8E-45BE-9A3D-EDDDB46B6E18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>
            <a:off x="8225098" y="5814725"/>
            <a:ext cx="337691" cy="4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812B98E6-C4B3-479C-BD7F-B6F15875EA1B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5061900" y="5814725"/>
            <a:ext cx="352714" cy="5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8C50822-0EF5-47D1-B5DB-0C5459D23882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6665454" y="5814725"/>
            <a:ext cx="30880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xmlns="" id="{BE7AD93A-2836-4E1C-AE24-F846820318D6}"/>
              </a:ext>
            </a:extLst>
          </p:cNvPr>
          <p:cNvSpPr/>
          <p:nvPr/>
        </p:nvSpPr>
        <p:spPr>
          <a:xfrm>
            <a:off x="5414614" y="5629646"/>
            <a:ext cx="1250840" cy="37015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xmlns="" id="{5EAE26FF-F860-4A3F-9D74-184928F86D0B}"/>
              </a:ext>
            </a:extLst>
          </p:cNvPr>
          <p:cNvSpPr/>
          <p:nvPr/>
        </p:nvSpPr>
        <p:spPr>
          <a:xfrm>
            <a:off x="5414613" y="4900191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OOOO Page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E64056ED-19FC-4824-A1AF-4BD96DA61C75}"/>
              </a:ext>
            </a:extLst>
          </p:cNvPr>
          <p:cNvCxnSpPr>
            <a:cxnSpLocks/>
            <a:stCxn id="44" idx="0"/>
            <a:endCxn id="46" idx="2"/>
          </p:cNvCxnSpPr>
          <p:nvPr/>
        </p:nvCxnSpPr>
        <p:spPr>
          <a:xfrm flipH="1" flipV="1">
            <a:off x="6040033" y="5153098"/>
            <a:ext cx="1" cy="47654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F2D45B9C-1E73-4538-BED4-FBC135DAC96A}"/>
              </a:ext>
            </a:extLst>
          </p:cNvPr>
          <p:cNvCxnSpPr>
            <a:cxnSpLocks/>
            <a:stCxn id="40" idx="0"/>
            <a:endCxn id="46" idx="3"/>
          </p:cNvCxnSpPr>
          <p:nvPr/>
        </p:nvCxnSpPr>
        <p:spPr>
          <a:xfrm rot="16200000" flipV="1">
            <a:off x="6835542" y="4865509"/>
            <a:ext cx="594049" cy="934225"/>
          </a:xfrm>
          <a:prstGeom prst="bentConnector2">
            <a:avLst/>
          </a:prstGeom>
          <a:ln w="3175">
            <a:solidFill>
              <a:srgbClr val="FF000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988FC1E-2678-4D1D-B8F1-954C53280967}"/>
              </a:ext>
            </a:extLst>
          </p:cNvPr>
          <p:cNvSpPr txBox="1"/>
          <p:nvPr/>
        </p:nvSpPr>
        <p:spPr>
          <a:xfrm>
            <a:off x="7241714" y="529891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1A23C83-5988-462D-892A-64C4AF094FE7}"/>
              </a:ext>
            </a:extLst>
          </p:cNvPr>
          <p:cNvSpPr txBox="1"/>
          <p:nvPr/>
        </p:nvSpPr>
        <p:spPr>
          <a:xfrm>
            <a:off x="8198774" y="584771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FD685D4A-DB66-4484-8D97-6EAD733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8562789" y="5638378"/>
            <a:ext cx="459859" cy="361426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4E3BD09-EC53-430B-BF0C-BA5D024354E7}"/>
              </a:ext>
            </a:extLst>
          </p:cNvPr>
          <p:cNvSpPr/>
          <p:nvPr/>
        </p:nvSpPr>
        <p:spPr>
          <a:xfrm>
            <a:off x="8464037" y="5995438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OOOO DB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37EB6EC-E0EC-487A-A2C8-A893EBC5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8550152" y="4834347"/>
            <a:ext cx="459859" cy="36142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43037CC-35FF-4656-9CF3-B0C66F6D0BD6}"/>
              </a:ext>
            </a:extLst>
          </p:cNvPr>
          <p:cNvSpPr/>
          <p:nvPr/>
        </p:nvSpPr>
        <p:spPr>
          <a:xfrm>
            <a:off x="8451400" y="5158859"/>
            <a:ext cx="675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OOOO DB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8729ABDC-30F6-4D3C-B100-45E176D0168E}"/>
              </a:ext>
            </a:extLst>
          </p:cNvPr>
          <p:cNvCxnSpPr>
            <a:cxnSpLocks/>
            <a:stCxn id="51" idx="0"/>
            <a:endCxn id="55" idx="2"/>
          </p:cNvCxnSpPr>
          <p:nvPr/>
        </p:nvCxnSpPr>
        <p:spPr>
          <a:xfrm flipH="1" flipV="1">
            <a:off x="8788993" y="5374303"/>
            <a:ext cx="3726" cy="264075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xmlns="" id="{3129425B-B6EC-4222-8620-C66B5B9C08FB}"/>
              </a:ext>
            </a:extLst>
          </p:cNvPr>
          <p:cNvSpPr/>
          <p:nvPr/>
        </p:nvSpPr>
        <p:spPr>
          <a:xfrm>
            <a:off x="8154661" y="3696041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xmlns="" id="{1A17BE9D-02F0-4564-B9C4-A6A36F23F1F3}"/>
              </a:ext>
            </a:extLst>
          </p:cNvPr>
          <p:cNvSpPr/>
          <p:nvPr/>
        </p:nvSpPr>
        <p:spPr>
          <a:xfrm>
            <a:off x="8154661" y="4266511"/>
            <a:ext cx="1250840" cy="2708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73AD62FE-056E-4D7B-A4F8-AC3DFE955738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H="1" flipV="1">
            <a:off x="8780081" y="4537322"/>
            <a:ext cx="1" cy="2970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39FC0685-4DC9-4C0A-9F23-B39792807F43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>
          <a:xfrm flipV="1">
            <a:off x="8780081" y="3966852"/>
            <a:ext cx="0" cy="2996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FB6A67B7-0440-423D-8FC0-28C93D04129C}"/>
              </a:ext>
            </a:extLst>
          </p:cNvPr>
          <p:cNvGrpSpPr/>
          <p:nvPr/>
        </p:nvGrpSpPr>
        <p:grpSpPr>
          <a:xfrm>
            <a:off x="9607285" y="4093821"/>
            <a:ext cx="1474520" cy="642182"/>
            <a:chOff x="9696401" y="4265098"/>
            <a:chExt cx="1474520" cy="642182"/>
          </a:xfrm>
        </p:grpSpPr>
        <p:sp>
          <p:nvSpPr>
            <p:cNvPr id="62" name="순서도: 처리 61">
              <a:extLst>
                <a:ext uri="{FF2B5EF4-FFF2-40B4-BE49-F238E27FC236}">
                  <a16:creationId xmlns:a16="http://schemas.microsoft.com/office/drawing/2014/main" xmlns="" id="{EA7F49A6-AD47-4013-A835-5A363DC025E7}"/>
                </a:ext>
              </a:extLst>
            </p:cNvPr>
            <p:cNvSpPr/>
            <p:nvPr/>
          </p:nvSpPr>
          <p:spPr>
            <a:xfrm>
              <a:off x="9696401" y="4265098"/>
              <a:ext cx="1474520" cy="64218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OOOO OO OOOO OO OO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OOOOO OO OOO</a:t>
              </a: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2B90550C-DD5D-42E6-A9F5-3DD92B8266B9}"/>
                </a:ext>
              </a:extLst>
            </p:cNvPr>
            <p:cNvSpPr/>
            <p:nvPr/>
          </p:nvSpPr>
          <p:spPr>
            <a:xfrm>
              <a:off x="10239429" y="4663440"/>
              <a:ext cx="388464" cy="155753"/>
            </a:xfrm>
            <a:prstGeom prst="roundRect">
              <a:avLst>
                <a:gd name="adj" fmla="val 22295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확인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4538490-E039-4AE2-BB9D-E3F934CFCF62}"/>
              </a:ext>
            </a:extLst>
          </p:cNvPr>
          <p:cNvSpPr/>
          <p:nvPr/>
        </p:nvSpPr>
        <p:spPr>
          <a:xfrm>
            <a:off x="4605081" y="3043323"/>
            <a:ext cx="1845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B9AC99A-21C6-4469-9114-614A9A90B5F2}"/>
              </a:ext>
            </a:extLst>
          </p:cNvPr>
          <p:cNvSpPr/>
          <p:nvPr/>
        </p:nvSpPr>
        <p:spPr>
          <a:xfrm>
            <a:off x="8900382" y="5555512"/>
            <a:ext cx="18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B96B6FB-4927-4C65-A560-BB50AAC2ED4E}"/>
              </a:ext>
            </a:extLst>
          </p:cNvPr>
          <p:cNvSpPr/>
          <p:nvPr/>
        </p:nvSpPr>
        <p:spPr>
          <a:xfrm>
            <a:off x="4605081" y="4383703"/>
            <a:ext cx="18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94708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3ED0D4-343F-4AC4-936C-4771ADDE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6248F4-75FF-4781-B7FF-A6FE901E2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80911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xmlns="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xmlns="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3228</TotalTime>
  <Words>296</Words>
  <Application>Microsoft Office PowerPoint</Application>
  <PresentationFormat>사용자 지정</PresentationFormat>
  <Paragraphs>168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뮤직 화면설계서</vt:lpstr>
      <vt:lpstr>History</vt:lpstr>
      <vt:lpstr>서비스 개요</vt:lpstr>
      <vt:lpstr>User flow</vt:lpstr>
      <vt:lpstr>Logic process</vt:lpstr>
      <vt:lpstr>PowerPoint 프레젠테이션</vt:lpstr>
      <vt:lpstr>PowerPoint 프레젠테이션</vt:lpstr>
    </vt:vector>
  </TitlesOfParts>
  <LinksUpToDate>false</LinksUpToDate>
  <SharedDoc>false</SharedDoc>
  <HyperlinkBase>http://www.yamestyle.com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ds</cp:lastModifiedBy>
  <cp:revision>103</cp:revision>
  <cp:lastPrinted>2019-05-29T05:54:36Z</cp:lastPrinted>
  <dcterms:created xsi:type="dcterms:W3CDTF">2019-03-11T07:43:12Z</dcterms:created>
  <dcterms:modified xsi:type="dcterms:W3CDTF">2023-05-25T00:30:16Z</dcterms:modified>
</cp:coreProperties>
</file>