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6" r:id="rId3"/>
    <p:sldId id="259" r:id="rId4"/>
    <p:sldId id="268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1"/>
    <p:restoredTop sz="94720"/>
  </p:normalViewPr>
  <p:slideViewPr>
    <p:cSldViewPr>
      <p:cViewPr varScale="1">
        <p:scale>
          <a:sx n="211" d="100"/>
          <a:sy n="211" d="100"/>
        </p:scale>
        <p:origin x="10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ts val="5600"/>
              </a:lnSpc>
              <a:spcBef>
                <a:spcPct val="0"/>
              </a:spcBef>
              <a:buNone/>
            </a:pPr>
            <a:r>
              <a:rPr lang="ko-KR" altLang="en-US" sz="4800" spc="-150" dirty="0">
                <a:solidFill>
                  <a:schemeClr val="bg1"/>
                </a:solidFill>
                <a:latin typeface="나눔고딕 ExtraBold"/>
                <a:ea typeface="나눔고딕 ExtraBold"/>
              </a:rPr>
              <a:t>스프링 세팅</a:t>
            </a:r>
            <a:br>
              <a:rPr lang="en-US" altLang="ko-KR" sz="4800" b="1" kern="1200" spc="-15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</a:br>
            <a:endParaRPr sz="48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1_shape4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000" b="1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작성자  김기덕</a:t>
            </a:r>
            <a:endParaRPr sz="1000" b="1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1_shape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_shape9"/>
          <p:cNvSpPr/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000" b="1" i="0" strike="noStrike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</a:rPr>
              <a:t>2022</a:t>
            </a:r>
            <a:r>
              <a:rPr lang="en-US" altLang="ko-KR" sz="10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.07.01</a:t>
            </a:r>
            <a:endParaRPr sz="10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endParaRPr sz="1000" b="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b="1" kern="1200" spc="-100" dirty="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스프링 세팅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467544" y="1805083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>
              <a:lnSpc>
                <a:spcPct val="130000"/>
              </a:lnSpc>
            </a:pP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1. </a:t>
            </a: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lib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C6371B-CBF8-FAA8-0431-CB77E6B8B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79586"/>
            <a:ext cx="1224136" cy="5059221"/>
          </a:xfrm>
          <a:prstGeom prst="rect">
            <a:avLst/>
          </a:prstGeom>
        </p:spPr>
      </p:pic>
      <p:sp>
        <p:nvSpPr>
          <p:cNvPr id="15" name="slide4_shape4">
            <a:extLst>
              <a:ext uri="{FF2B5EF4-FFF2-40B4-BE49-F238E27FC236}">
                <a16:creationId xmlns:a16="http://schemas.microsoft.com/office/drawing/2014/main" id="{B5021065-9A52-46F8-FD95-B090F91964B9}"/>
              </a:ext>
            </a:extLst>
          </p:cNvPr>
          <p:cNvSpPr/>
          <p:nvPr/>
        </p:nvSpPr>
        <p:spPr>
          <a:xfrm>
            <a:off x="714567" y="2165123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>
              <a:lnSpc>
                <a:spcPct val="130000"/>
              </a:lnSpc>
            </a:pP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필요한 </a:t>
            </a: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jar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98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3000" spc="-100" dirty="0">
                <a:latin typeface="나눔고딕 ExtraBold"/>
                <a:ea typeface="나눔고딕 ExtraBold"/>
              </a:rPr>
              <a:t>스프링 세팅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en-US" altLang="ko-KR" sz="1300" b="1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web.xml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프레임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</a:rPr>
              <a:t>웍에서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지원하는 </a:t>
            </a:r>
            <a:r>
              <a:rPr lang="en" altLang="ko-Kore-KR" sz="1100" dirty="0" err="1">
                <a:solidFill>
                  <a:schemeClr val="accent6">
                    <a:lumMod val="75000"/>
                  </a:schemeClr>
                </a:solidFill>
              </a:rPr>
              <a:t>fromt</a:t>
            </a:r>
            <a:r>
              <a:rPr lang="en" altLang="ko-Kore-KR" sz="1100" dirty="0">
                <a:solidFill>
                  <a:schemeClr val="accent6">
                    <a:lumMod val="75000"/>
                  </a:schemeClr>
                </a:solidFill>
              </a:rPr>
              <a:t> controller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선언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</a:rPr>
              <a:t>요청값에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대한 한글 처리위한 </a:t>
            </a:r>
            <a:r>
              <a:rPr lang="en" altLang="ko-Kore-KR" sz="1100" dirty="0">
                <a:solidFill>
                  <a:schemeClr val="accent6">
                    <a:lumMod val="75000"/>
                  </a:schemeClr>
                </a:solidFill>
              </a:rPr>
              <a:t>filtering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선언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7FB510-98E3-C2BC-3E4B-EAE63AFB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32" y="2636912"/>
            <a:ext cx="4526868" cy="4221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b="1" kern="1200" spc="-100" dirty="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스프링 세팅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>
              <a:lnSpc>
                <a:spcPct val="130000"/>
              </a:lnSpc>
            </a:pP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" altLang="ko-Kore-KR" sz="1300" b="1" dirty="0">
                <a:solidFill>
                  <a:schemeClr val="accent6">
                    <a:lumMod val="75000"/>
                  </a:schemeClr>
                </a:solidFill>
              </a:rPr>
              <a:t>dispatcher-</a:t>
            </a:r>
            <a:r>
              <a:rPr lang="en" altLang="ko-Kore-KR" sz="1300" b="1" dirty="0" err="1">
                <a:solidFill>
                  <a:schemeClr val="accent6">
                    <a:lumMod val="75000"/>
                  </a:schemeClr>
                </a:solidFill>
              </a:rPr>
              <a:t>servlet.xml</a:t>
            </a:r>
            <a:endParaRPr lang="en" altLang="ko-Kore-KR" sz="1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450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컨테이너 설정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dispatcher-</a:t>
            </a:r>
            <a:r>
              <a:rPr lang="en" altLang="ko-Kore-KR" sz="1000" dirty="0" err="1">
                <a:solidFill>
                  <a:schemeClr val="accent6">
                    <a:lumMod val="75000"/>
                  </a:schemeClr>
                </a:solidFill>
              </a:rPr>
              <a:t>servlet.xml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A74AC8-CF27-9534-8710-0205BA4F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423" y="2267145"/>
            <a:ext cx="4836945" cy="4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0_shape2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감사합니다</a:t>
            </a:r>
            <a:r>
              <a:rPr lang="en-US" altLang="ko-KR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.</a:t>
            </a:r>
            <a:endParaRPr sz="4000" b="1" kern="120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49</Words>
  <Application>Microsoft Macintosh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ExtraBold</vt:lpstr>
      <vt:lpstr>나눔고딕</vt:lpstr>
      <vt:lpstr>Arial</vt:lpstr>
      <vt:lpstr/>
      <vt:lpstr>스프링 세팅 </vt:lpstr>
      <vt:lpstr>스프링 세팅</vt:lpstr>
      <vt:lpstr>스프링 세팅</vt:lpstr>
      <vt:lpstr>스프링 세팅</vt:lpstr>
      <vt:lpstr>감사합니다.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김기덕(2015146003)</cp:lastModifiedBy>
  <cp:revision>3</cp:revision>
  <dcterms:modified xsi:type="dcterms:W3CDTF">2022-07-01T09:49:37Z</dcterms:modified>
</cp:coreProperties>
</file>