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0" r:id="rId3"/>
    <p:sldId id="267" r:id="rId4"/>
    <p:sldId id="271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5"/>
    <p:restoredTop sz="94718"/>
  </p:normalViewPr>
  <p:slideViewPr>
    <p:cSldViewPr>
      <p:cViewPr varScale="1">
        <p:scale>
          <a:sx n="117" d="100"/>
          <a:sy n="117" d="100"/>
        </p:scale>
        <p:origin x="1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lnSpc>
                <a:spcPts val="5600"/>
              </a:lnSpc>
              <a:spcBef>
                <a:spcPct val="0"/>
              </a:spcBef>
              <a:buNone/>
            </a:pPr>
            <a:r>
              <a:rPr lang="ko-KR" altLang="en-US" sz="4800" b="1" kern="1200" spc="-15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파이썬 환경 설정</a:t>
            </a:r>
            <a:br>
              <a:rPr lang="en-US" altLang="ko-KR" sz="4800" b="1" kern="1200" spc="-15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</a:br>
            <a:endParaRPr sz="48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6" name="slide1_shape4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000" b="1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작성자  김기덕</a:t>
            </a:r>
            <a:endParaRPr sz="1000" b="1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1_shape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7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_shape9"/>
          <p:cNvSpPr/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000" b="1" i="0" strike="noStrike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</a:rPr>
              <a:t>2022</a:t>
            </a:r>
            <a:r>
              <a:rPr lang="en-US" altLang="ko-KR" sz="10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.07.05</a:t>
            </a:r>
            <a:endParaRPr sz="10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endParaRPr sz="1000" b="0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000" spc="-100" dirty="0">
                <a:latin typeface="나눔고딕 ExtraBold"/>
                <a:ea typeface="나눔고딕 ExtraBold"/>
              </a:rPr>
              <a:t>아나콘다 설치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1. </a:t>
            </a:r>
            <a:r>
              <a:rPr lang="ko-KR" altLang="en-US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아나콘다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설치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>
            <a:hlinkClick r:id="rId3"/>
          </p:cNvPr>
          <p:cNvSpPr/>
          <p:nvPr/>
        </p:nvSpPr>
        <p:spPr>
          <a:xfrm>
            <a:off x="500584" y="2636912"/>
            <a:ext cx="5223544" cy="527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아나콘다 홈페이지에서 다운로드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https://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</a:rPr>
              <a:t>www.anaconda.com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/products/distribution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7" name="그림 6" descr="텍스트이(가) 표시된 사진&#10;&#10;자동 생성된 설명">
            <a:hlinkClick r:id="rId3"/>
            <a:extLst>
              <a:ext uri="{FF2B5EF4-FFF2-40B4-BE49-F238E27FC236}">
                <a16:creationId xmlns:a16="http://schemas.microsoft.com/office/drawing/2014/main" id="{E38B1511-D3E8-B5F4-46B7-36160222F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0" y="3282422"/>
            <a:ext cx="8244408" cy="32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000" spc="-100" dirty="0">
                <a:latin typeface="나눔고딕 ExtraBold"/>
                <a:ea typeface="나눔고딕 ExtraBold"/>
              </a:rPr>
              <a:t>이클립스 </a:t>
            </a:r>
            <a:r>
              <a:rPr lang="en-US" altLang="ko-KR" sz="3000" spc="-100" dirty="0" err="1">
                <a:latin typeface="나눔고딕 ExtraBold"/>
                <a:ea typeface="나눔고딕 ExtraBold"/>
              </a:rPr>
              <a:t>Pydev</a:t>
            </a:r>
            <a:r>
              <a:rPr lang="en-US" altLang="ko-KR" sz="3000" spc="-100" dirty="0">
                <a:latin typeface="나눔고딕 ExtraBold"/>
                <a:ea typeface="나눔고딕 ExtraBold"/>
              </a:rPr>
              <a:t> </a:t>
            </a:r>
            <a:r>
              <a:rPr lang="ko-KR" altLang="en-US" sz="3000" spc="-100" dirty="0">
                <a:latin typeface="나눔고딕 ExtraBold"/>
                <a:ea typeface="나눔고딕 ExtraBold"/>
              </a:rPr>
              <a:t>설치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2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en-US" altLang="ko-KR" sz="1300" b="1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Pydev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설치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6530702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Help -&gt; Eclipse Marketplace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에서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Pydev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설치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CC0BE1D-0330-D6E2-6636-BFBA498DB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0" y="3293187"/>
            <a:ext cx="7963599" cy="21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3000" spc="-100" dirty="0" err="1">
                <a:latin typeface="나눔고딕 ExtraBold"/>
                <a:ea typeface="나눔고딕 ExtraBold"/>
              </a:rPr>
              <a:t>PyDev</a:t>
            </a:r>
            <a:r>
              <a:rPr lang="en-US" altLang="ko-KR" sz="3000" spc="-100" dirty="0">
                <a:latin typeface="나눔고딕 ExtraBold"/>
                <a:ea typeface="나눔고딕 ExtraBold"/>
              </a:rPr>
              <a:t> </a:t>
            </a:r>
            <a:r>
              <a:rPr lang="ko-KR" altLang="en-US" sz="3000" spc="-100" dirty="0">
                <a:latin typeface="나눔고딕 ExtraBold"/>
                <a:ea typeface="나눔고딕 ExtraBold"/>
              </a:rPr>
              <a:t>설정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1300" b="1" kern="12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Py</a:t>
            </a:r>
            <a:r>
              <a:rPr lang="en-US" altLang="ko-KR" sz="1300" b="1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D</a:t>
            </a:r>
            <a:r>
              <a:rPr lang="en-US" altLang="ko-KR" sz="1300" b="1" kern="12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ev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설정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6530702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Python Interpreter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에서 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New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를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선택하여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anaconda/bin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안에 있는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python3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선택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-&gt;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apply and close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6828C0-DD8F-2186-B6A7-7CE2A39EB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8" y="2947435"/>
            <a:ext cx="5235903" cy="39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3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0_shape2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감사합니다</a:t>
            </a:r>
            <a:r>
              <a:rPr lang="en-US" altLang="ko-KR" sz="4000" b="1" kern="12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.</a:t>
            </a:r>
            <a:endParaRPr sz="4000" b="1" kern="120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66</Words>
  <Application>Microsoft Macintosh PowerPoint</Application>
  <PresentationFormat>화면 슬라이드 쇼(4:3)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ExtraBold</vt:lpstr>
      <vt:lpstr>나눔고딕</vt:lpstr>
      <vt:lpstr>Arial</vt:lpstr>
      <vt:lpstr/>
      <vt:lpstr>파이썬 환경 설정 </vt:lpstr>
      <vt:lpstr>아나콘다 설치</vt:lpstr>
      <vt:lpstr>이클립스 Pydev 설치</vt:lpstr>
      <vt:lpstr>PyDev 설정</vt:lpstr>
      <vt:lpstr>감사합니다.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김기덕(2015146003)</cp:lastModifiedBy>
  <cp:revision>8</cp:revision>
  <dcterms:modified xsi:type="dcterms:W3CDTF">2022-07-05T09:04:58Z</dcterms:modified>
</cp:coreProperties>
</file>