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0" r:id="rId3"/>
    <p:sldId id="266" r:id="rId4"/>
    <p:sldId id="265" r:id="rId5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1"/>
    <p:restoredTop sz="94620"/>
  </p:normalViewPr>
  <p:slideViewPr>
    <p:cSldViewPr>
      <p:cViewPr varScale="1">
        <p:scale>
          <a:sx n="157" d="100"/>
          <a:sy n="157" d="100"/>
        </p:scale>
        <p:origin x="1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layout1_shape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5" name="layout1_shape3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4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5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layout1_shape6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2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4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4_shape3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4_shape4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title"/>
          </p:nvPr>
        </p:nvSpPr>
        <p:spPr>
          <a:xfrm>
            <a:off x="683568" y="709712"/>
            <a:ext cx="7776864" cy="2431256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body" idx="1"/>
          </p:nvPr>
        </p:nvSpPr>
        <p:spPr>
          <a:xfrm>
            <a:off x="683568" y="3441502"/>
            <a:ext cx="7776864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9" name="layout4_shape7"/>
          <p:cNvSpPr>
            <a:spLocks noGrp="1"/>
          </p:cNvSpPr>
          <p:nvPr>
            <p:ph type="body" sz="quarter" idx="3"/>
          </p:nvPr>
        </p:nvSpPr>
        <p:spPr>
          <a:xfrm>
            <a:off x="683568" y="4437113"/>
            <a:ext cx="7776863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</a:t>
            </a:r>
            <a:r>
              <a:rPr lang="en-US" altLang="en-US"/>
              <a:t> </a:t>
            </a:r>
            <a:r>
              <a:rPr lang="ko-KR" altLang="en-US"/>
              <a:t>입력합니다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5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5_shape3"/>
          <p:cNvSpPr>
            <a:spLocks noGrp="1"/>
          </p:cNvSpPr>
          <p:nvPr>
            <p:ph type="title"/>
          </p:nvPr>
        </p:nvSpPr>
        <p:spPr>
          <a:xfrm>
            <a:off x="683568" y="709712"/>
            <a:ext cx="7632848" cy="2359248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457200" y="463972"/>
            <a:ext cx="8229600" cy="1152128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en-US"/>
              <a:t> </a:t>
            </a:r>
            <a:endParaRPr/>
          </a:p>
        </p:txBody>
      </p:sp>
      <p:sp>
        <p:nvSpPr>
          <p:cNvPr id="4" name="layout6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8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914400" latinLnBrk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_shape3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147002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lnSpc>
                <a:spcPts val="5600"/>
              </a:lnSpc>
              <a:spcBef>
                <a:spcPct val="0"/>
              </a:spcBef>
              <a:buNone/>
            </a:pPr>
            <a:r>
              <a:rPr lang="en-US" altLang="ko-KR" sz="4800" spc="-150" dirty="0">
                <a:solidFill>
                  <a:schemeClr val="bg1"/>
                </a:solidFill>
                <a:latin typeface="나눔고딕 ExtraBold"/>
                <a:ea typeface="나눔고딕 ExtraBold"/>
              </a:rPr>
              <a:t>Oracle </a:t>
            </a:r>
            <a:r>
              <a:rPr lang="en-US" altLang="ko-KR" sz="4800" b="1" kern="1200" spc="-150" dirty="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DB</a:t>
            </a:r>
            <a:r>
              <a:rPr lang="ko-KR" altLang="en-US" sz="4800" b="1" kern="1200" spc="-150" dirty="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 설치</a:t>
            </a:r>
            <a:br>
              <a:rPr lang="en-US" altLang="ko-KR" sz="4800" b="1" kern="1200" spc="-150" dirty="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</a:br>
            <a:endParaRPr sz="4800" b="1" kern="1200" dirty="0">
              <a:solidFill>
                <a:schemeClr val="bg1"/>
              </a:solidFill>
              <a:latin typeface="나눔고딕 ExtraBold"/>
              <a:ea typeface="나눔고딕 ExtraBold"/>
              <a:cs typeface="+mj-cs"/>
            </a:endParaRPr>
          </a:p>
        </p:txBody>
      </p:sp>
      <p:sp>
        <p:nvSpPr>
          <p:cNvPr id="6" name="slide1_shape4"/>
          <p:cNvSpPr>
            <a:spLocks noGrp="1"/>
          </p:cNvSpPr>
          <p:nvPr>
            <p:ph type="subTitle" idx="1"/>
          </p:nvPr>
        </p:nvSpPr>
        <p:spPr>
          <a:xfrm>
            <a:off x="755576" y="4437112"/>
            <a:ext cx="2192288" cy="79208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ko-KR" altLang="en-US" sz="1000" b="1" kern="1200" spc="-2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김기덕</a:t>
            </a:r>
            <a:endParaRPr sz="1000" b="1" kern="1200" spc="-2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1_shape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_shape7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1_shape9"/>
          <p:cNvSpPr/>
          <p:nvPr/>
        </p:nvSpPr>
        <p:spPr>
          <a:xfrm>
            <a:off x="5068388" y="4437112"/>
            <a:ext cx="2192288" cy="79208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en-US" altLang="ko-KR" sz="1000" b="1" kern="1200" spc="-2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2022</a:t>
            </a:r>
            <a:r>
              <a:rPr lang="en-US" altLang="ko-KR" sz="1000" b="1" i="0" strike="noStrike" kern="1200" cap="none" spc="-2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.05.16</a:t>
            </a:r>
            <a:endParaRPr sz="1000" b="1" i="0" strike="noStrike" kern="1200" cap="none" spc="-20" baseline="0" dirty="0">
              <a:ln>
                <a:noFill/>
              </a:ln>
              <a:solidFill>
                <a:schemeClr val="bg1"/>
              </a:solidFill>
              <a:effectLst/>
              <a:latin typeface="나눔고딕"/>
              <a:ea typeface="나눔고딕"/>
              <a:cs typeface="+mn-cs"/>
            </a:endParaRPr>
          </a:p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endParaRPr sz="1000" b="0" i="0" strike="noStrike" kern="1200" cap="none" spc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slide1_shape10"/>
          <p:cNvSpPr/>
          <p:nvPr/>
        </p:nvSpPr>
        <p:spPr>
          <a:xfrm>
            <a:off x="755576" y="3355936"/>
            <a:ext cx="6120680" cy="79314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l" defTabSz="914400" latinLnBrk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None/>
              <a:tabLst/>
            </a:pPr>
            <a:endParaRPr sz="3000" i="0" strike="noStrike" kern="1200" cap="none" spc="0" baseline="0" dirty="0">
              <a:ln>
                <a:noFill/>
              </a:ln>
              <a:solidFill>
                <a:schemeClr val="bg1"/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4" name="slide5_shape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en-US" altLang="ko-KR" sz="3000" spc="-100" dirty="0">
                <a:latin typeface="나눔고딕 ExtraBold"/>
                <a:ea typeface="나눔고딕 ExtraBold"/>
              </a:rPr>
              <a:t>Oracle DB </a:t>
            </a:r>
            <a:r>
              <a:rPr lang="ko-KR" altLang="en-US" sz="3000" spc="-100" dirty="0">
                <a:latin typeface="나눔고딕 ExtraBold"/>
                <a:ea typeface="나눔고딕 ExtraBold"/>
              </a:rPr>
              <a:t>설치 과정</a:t>
            </a:r>
            <a:br>
              <a:rPr lang="en-US" altLang="ko-KR" sz="3000" b="1" kern="1200" spc="-100" dirty="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  <a:cs typeface="+mj-cs"/>
              </a:rPr>
            </a:br>
            <a:endParaRPr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5" name="slide5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6" name="slide5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5_shape3"/>
          <p:cNvSpPr/>
          <p:nvPr/>
        </p:nvSpPr>
        <p:spPr>
          <a:xfrm>
            <a:off x="323528" y="2060848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30000"/>
              </a:lnSpc>
            </a:pPr>
            <a:r>
              <a:rPr lang="ko-KR" altLang="en-US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설</a:t>
            </a:r>
            <a:r>
              <a:rPr lang="ko-KR" altLang="en-US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치과정</a:t>
            </a:r>
            <a:r>
              <a:rPr lang="en-US" altLang="ko-KR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(</a:t>
            </a:r>
            <a:r>
              <a:rPr lang="en-US" altLang="ko-KR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Mac</a:t>
            </a:r>
            <a:r>
              <a:rPr lang="ko-KR" altLang="en-US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환경 이라 과정만 작성</a:t>
            </a:r>
            <a:r>
              <a:rPr lang="en-US" altLang="ko-KR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)</a:t>
            </a:r>
            <a:endParaRPr sz="13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5_shape4"/>
          <p:cNvSpPr/>
          <p:nvPr/>
        </p:nvSpPr>
        <p:spPr>
          <a:xfrm>
            <a:off x="1835696" y="3429000"/>
            <a:ext cx="2557661" cy="360040"/>
          </a:xfrm>
          <a:prstGeom prst="rect">
            <a:avLst/>
          </a:prstGeom>
          <a:noFill/>
          <a:ln w="5715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5_shape5"/>
          <p:cNvSpPr/>
          <p:nvPr/>
        </p:nvSpPr>
        <p:spPr>
          <a:xfrm>
            <a:off x="1907704" y="3429000"/>
            <a:ext cx="2520280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Setup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파일 실행</a:t>
            </a:r>
            <a:endParaRPr sz="10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0" name="slide5_shape6"/>
          <p:cNvSpPr/>
          <p:nvPr/>
        </p:nvSpPr>
        <p:spPr>
          <a:xfrm>
            <a:off x="395536" y="2708920"/>
            <a:ext cx="2304256" cy="360040"/>
          </a:xfrm>
          <a:prstGeom prst="rect">
            <a:avLst/>
          </a:prstGeom>
          <a:noFill/>
          <a:ln w="5715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5_shape7"/>
          <p:cNvSpPr/>
          <p:nvPr/>
        </p:nvSpPr>
        <p:spPr>
          <a:xfrm>
            <a:off x="432917" y="2708920"/>
            <a:ext cx="2520280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ko-KR" altLang="en-US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설치파일 다운로드</a:t>
            </a:r>
            <a:endParaRPr sz="10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2" name="slide5_shape8"/>
          <p:cNvSpPr/>
          <p:nvPr/>
        </p:nvSpPr>
        <p:spPr>
          <a:xfrm>
            <a:off x="3663033" y="4149080"/>
            <a:ext cx="2421135" cy="360040"/>
          </a:xfrm>
          <a:prstGeom prst="rect">
            <a:avLst/>
          </a:prstGeom>
          <a:noFill/>
          <a:ln w="5715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5_shape9"/>
          <p:cNvSpPr/>
          <p:nvPr/>
        </p:nvSpPr>
        <p:spPr>
          <a:xfrm>
            <a:off x="3735041" y="4149080"/>
            <a:ext cx="2520280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en-US" sz="1000" b="1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cmd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에서 </a:t>
            </a:r>
            <a:r>
              <a:rPr lang="en-US" altLang="ko-KR" sz="1000" b="1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sqlplus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통해서 설치확인</a:t>
            </a:r>
            <a:endParaRPr sz="10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4" name="slide5_shape10"/>
          <p:cNvSpPr/>
          <p:nvPr/>
        </p:nvSpPr>
        <p:spPr>
          <a:xfrm>
            <a:off x="5364088" y="4869160"/>
            <a:ext cx="2736304" cy="360040"/>
          </a:xfrm>
          <a:prstGeom prst="rect">
            <a:avLst/>
          </a:prstGeom>
          <a:noFill/>
          <a:ln w="5715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5_shape11"/>
          <p:cNvSpPr/>
          <p:nvPr/>
        </p:nvSpPr>
        <p:spPr>
          <a:xfrm>
            <a:off x="5436096" y="4869160"/>
            <a:ext cx="3096344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ko-KR" altLang="en-US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기본 </a:t>
            </a:r>
            <a:r>
              <a:rPr lang="en-US" altLang="ko-KR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sample</a:t>
            </a:r>
            <a:r>
              <a:rPr lang="ko-KR" altLang="en-US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 계정 및 </a:t>
            </a:r>
            <a:r>
              <a:rPr lang="en-US" altLang="ko-KR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sample </a:t>
            </a:r>
            <a:r>
              <a:rPr lang="ko-KR" altLang="en-US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데이터 만들기</a:t>
            </a:r>
            <a:endParaRPr sz="10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6" name="slide5_shape12"/>
          <p:cNvCxnSpPr/>
          <p:nvPr/>
        </p:nvCxnSpPr>
        <p:spPr>
          <a:xfrm rot="16200000" flipH="1">
            <a:off x="1790825" y="3068960"/>
            <a:ext cx="360040" cy="360040"/>
          </a:xfrm>
          <a:prstGeom prst="line">
            <a:avLst/>
          </a:prstGeom>
          <a:ln w="19050" cap="flat">
            <a:solidFill>
              <a:schemeClr val="accent6">
                <a:lumMod val="75000"/>
              </a:schemeClr>
            </a:solidFill>
            <a:prstDash val="sysDash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lide5_shape13"/>
          <p:cNvCxnSpPr/>
          <p:nvPr/>
        </p:nvCxnSpPr>
        <p:spPr>
          <a:xfrm rot="16200000" flipH="1">
            <a:off x="3735040" y="3789040"/>
            <a:ext cx="360040" cy="360040"/>
          </a:xfrm>
          <a:prstGeom prst="line">
            <a:avLst/>
          </a:prstGeom>
          <a:ln w="19050" cap="flat">
            <a:solidFill>
              <a:schemeClr val="accent6">
                <a:lumMod val="75000"/>
              </a:schemeClr>
            </a:solidFill>
            <a:prstDash val="sysDash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lide5_shape14"/>
          <p:cNvCxnSpPr/>
          <p:nvPr/>
        </p:nvCxnSpPr>
        <p:spPr>
          <a:xfrm rot="16200000" flipH="1">
            <a:off x="5436096" y="4509120"/>
            <a:ext cx="360040" cy="360040"/>
          </a:xfrm>
          <a:prstGeom prst="line">
            <a:avLst/>
          </a:prstGeom>
          <a:ln w="19050" cap="flat">
            <a:solidFill>
              <a:schemeClr val="accent6">
                <a:lumMod val="75000"/>
              </a:schemeClr>
            </a:solidFill>
            <a:prstDash val="sysDash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5_shape15"/>
          <p:cNvSpPr/>
          <p:nvPr/>
        </p:nvSpPr>
        <p:spPr>
          <a:xfrm>
            <a:off x="7031286" y="475496"/>
            <a:ext cx="1645170" cy="4561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r" defTabSz="914400" latinLnBrk="1">
              <a:spcBef>
                <a:spcPct val="0"/>
              </a:spcBef>
              <a:spcAft>
                <a:spcPts val="0"/>
              </a:spcAft>
              <a:buNone/>
              <a:tabLst/>
            </a:pPr>
            <a:r>
              <a:rPr lang="en-US" altLang="ko-KR" sz="1600" b="1" kern="1200" spc="-150">
                <a:solidFill>
                  <a:schemeClr val="tx2">
                    <a:lumMod val="75000"/>
                  </a:schemeClr>
                </a:solidFill>
                <a:latin typeface="나눔고딕 ExtraBold"/>
                <a:ea typeface="나눔고딕 ExtraBold"/>
                <a:cs typeface="+mj-cs"/>
              </a:rPr>
              <a:t>2</a:t>
            </a:r>
            <a:r>
              <a:rPr lang="en-US" altLang="ko-KR" sz="1600" b="1" i="0" strike="noStrike" kern="1200" cap="none" spc="-15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나눔고딕 ExtraBold"/>
                <a:ea typeface="나눔고딕 ExtraBold"/>
                <a:cs typeface="+mj-cs"/>
              </a:rPr>
              <a:t>-1</a:t>
            </a:r>
            <a:endParaRPr sz="1600" b="0" i="0" strike="noStrike" kern="1200" cap="none" spc="0" baseline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4" name="slide5_shape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en-US" altLang="ko-KR" sz="3000" spc="-100" dirty="0">
                <a:latin typeface="나눔고딕 ExtraBold"/>
                <a:ea typeface="나눔고딕 ExtraBold"/>
              </a:rPr>
              <a:t>Oracle DB </a:t>
            </a:r>
            <a:r>
              <a:rPr lang="ko-KR" altLang="en-US" sz="3000" spc="-100" dirty="0">
                <a:latin typeface="나눔고딕 ExtraBold"/>
                <a:ea typeface="나눔고딕 ExtraBold"/>
              </a:rPr>
              <a:t>설치 과정</a:t>
            </a:r>
            <a:br>
              <a:rPr lang="en-US" altLang="ko-KR" sz="3000" b="1" kern="1200" spc="-100" dirty="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  <a:cs typeface="+mj-cs"/>
              </a:rPr>
            </a:br>
            <a:endParaRPr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5" name="slide5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6" name="slide5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5_shape3"/>
          <p:cNvSpPr/>
          <p:nvPr/>
        </p:nvSpPr>
        <p:spPr>
          <a:xfrm>
            <a:off x="323528" y="2060848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30000"/>
              </a:lnSpc>
            </a:pPr>
            <a:r>
              <a:rPr lang="ko-KR" altLang="en-US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설</a:t>
            </a:r>
            <a:r>
              <a:rPr lang="ko-KR" altLang="en-US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치과정</a:t>
            </a:r>
            <a:r>
              <a:rPr lang="en-US" altLang="ko-KR" sz="13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(</a:t>
            </a:r>
            <a:r>
              <a:rPr lang="en-US" altLang="ko-KR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Mac</a:t>
            </a:r>
            <a:r>
              <a:rPr lang="ko-KR" altLang="en-US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환경 이라 과정만 작성</a:t>
            </a:r>
            <a:r>
              <a:rPr lang="en-US" altLang="ko-KR" sz="13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)</a:t>
            </a:r>
            <a:endParaRPr sz="13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5_shape4"/>
          <p:cNvSpPr/>
          <p:nvPr/>
        </p:nvSpPr>
        <p:spPr>
          <a:xfrm>
            <a:off x="1835696" y="3429000"/>
            <a:ext cx="2557661" cy="504056"/>
          </a:xfrm>
          <a:prstGeom prst="rect">
            <a:avLst/>
          </a:prstGeom>
          <a:noFill/>
          <a:ln w="5715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5_shape5"/>
          <p:cNvSpPr/>
          <p:nvPr/>
        </p:nvSpPr>
        <p:spPr>
          <a:xfrm>
            <a:off x="1907704" y="3429000"/>
            <a:ext cx="2520280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en-US" sz="1000" b="1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s</a:t>
            </a:r>
            <a:r>
              <a:rPr lang="en-US" sz="1000" b="1" kern="12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qlplus</a:t>
            </a:r>
            <a:r>
              <a:rPr lang="en-US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관리자 계정 접근</a:t>
            </a:r>
            <a:r>
              <a:rPr lang="en-US" altLang="ko-KR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</a:p>
          <a:p>
            <a:pPr marL="228600" indent="-228600" algn="l" defTabSz="914400" latinLnBrk="1">
              <a:lnSpc>
                <a:spcPct val="150000"/>
              </a:lnSpc>
            </a:pPr>
            <a:r>
              <a:rPr lang="en-US" altLang="ko-KR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(</a:t>
            </a:r>
            <a:r>
              <a:rPr lang="ko-KR" altLang="en-US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계정</a:t>
            </a:r>
            <a:r>
              <a:rPr lang="en-US" altLang="ko-KR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및 </a:t>
            </a:r>
            <a:r>
              <a:rPr lang="en-US" altLang="ko-KR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sample</a:t>
            </a:r>
            <a:r>
              <a:rPr lang="ko-KR" altLang="en-US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 파일 생성</a:t>
            </a:r>
            <a:r>
              <a:rPr lang="en-US" altLang="ko-KR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)</a:t>
            </a:r>
            <a:endParaRPr sz="10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0" name="slide5_shape6"/>
          <p:cNvSpPr/>
          <p:nvPr/>
        </p:nvSpPr>
        <p:spPr>
          <a:xfrm>
            <a:off x="395536" y="2708920"/>
            <a:ext cx="2304256" cy="360040"/>
          </a:xfrm>
          <a:prstGeom prst="rect">
            <a:avLst/>
          </a:prstGeom>
          <a:noFill/>
          <a:ln w="5715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5_shape7"/>
          <p:cNvSpPr/>
          <p:nvPr/>
        </p:nvSpPr>
        <p:spPr>
          <a:xfrm>
            <a:off x="432917" y="2708920"/>
            <a:ext cx="2520280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en-US" sz="1000" b="1" kern="1200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scott.sql</a:t>
            </a:r>
            <a:r>
              <a:rPr lang="en-US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편집</a:t>
            </a:r>
            <a:endParaRPr sz="10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2" name="slide5_shape8"/>
          <p:cNvSpPr/>
          <p:nvPr/>
        </p:nvSpPr>
        <p:spPr>
          <a:xfrm>
            <a:off x="3663033" y="4149080"/>
            <a:ext cx="2421135" cy="504056"/>
          </a:xfrm>
          <a:prstGeom prst="rect">
            <a:avLst/>
          </a:prstGeom>
          <a:noFill/>
          <a:ln w="5715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5_shape9"/>
          <p:cNvSpPr/>
          <p:nvPr/>
        </p:nvSpPr>
        <p:spPr>
          <a:xfrm>
            <a:off x="3735041" y="4149080"/>
            <a:ext cx="2520280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en-US" altLang="ko-KR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eclip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se</a:t>
            </a:r>
            <a:r>
              <a:rPr lang="en-US" altLang="ko-KR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000" b="1" kern="1200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플러그인 프로그램</a:t>
            </a:r>
            <a:endParaRPr lang="en-US" altLang="ko-KR" sz="10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228600" indent="-228600" algn="l" defTabSz="914400" latinLnBrk="1">
              <a:lnSpc>
                <a:spcPct val="150000"/>
              </a:lnSpc>
            </a:pP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(</a:t>
            </a:r>
            <a:r>
              <a:rPr lang="en-US" altLang="ko-KR" sz="1000" b="1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dbeaver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설치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)</a:t>
            </a:r>
            <a:endParaRPr sz="10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4" name="slide5_shape10"/>
          <p:cNvSpPr/>
          <p:nvPr/>
        </p:nvSpPr>
        <p:spPr>
          <a:xfrm>
            <a:off x="5364088" y="4869160"/>
            <a:ext cx="2736304" cy="360040"/>
          </a:xfrm>
          <a:prstGeom prst="rect">
            <a:avLst/>
          </a:prstGeom>
          <a:noFill/>
          <a:ln w="5715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5_shape11"/>
          <p:cNvSpPr/>
          <p:nvPr/>
        </p:nvSpPr>
        <p:spPr>
          <a:xfrm>
            <a:off x="5436096" y="4869160"/>
            <a:ext cx="3096344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en-US" sz="1000" b="1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jdbc</a:t>
            </a:r>
            <a:r>
              <a:rPr 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드라이버 설정</a:t>
            </a:r>
            <a:endParaRPr sz="10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6" name="slide5_shape12"/>
          <p:cNvCxnSpPr/>
          <p:nvPr/>
        </p:nvCxnSpPr>
        <p:spPr>
          <a:xfrm rot="16200000" flipH="1">
            <a:off x="1790825" y="3068960"/>
            <a:ext cx="360040" cy="360040"/>
          </a:xfrm>
          <a:prstGeom prst="line">
            <a:avLst/>
          </a:prstGeom>
          <a:ln w="19050" cap="flat">
            <a:solidFill>
              <a:schemeClr val="accent6">
                <a:lumMod val="75000"/>
              </a:schemeClr>
            </a:solidFill>
            <a:prstDash val="sysDash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lide5_shape13"/>
          <p:cNvCxnSpPr>
            <a:cxnSpLocks/>
          </p:cNvCxnSpPr>
          <p:nvPr/>
        </p:nvCxnSpPr>
        <p:spPr>
          <a:xfrm>
            <a:off x="3851920" y="3933056"/>
            <a:ext cx="243160" cy="216024"/>
          </a:xfrm>
          <a:prstGeom prst="line">
            <a:avLst/>
          </a:prstGeom>
          <a:ln w="19050" cap="flat">
            <a:solidFill>
              <a:schemeClr val="accent6">
                <a:lumMod val="75000"/>
              </a:schemeClr>
            </a:solidFill>
            <a:prstDash val="sysDash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lide5_shape14"/>
          <p:cNvCxnSpPr>
            <a:cxnSpLocks/>
          </p:cNvCxnSpPr>
          <p:nvPr/>
        </p:nvCxnSpPr>
        <p:spPr>
          <a:xfrm>
            <a:off x="5580112" y="4653136"/>
            <a:ext cx="216024" cy="216024"/>
          </a:xfrm>
          <a:prstGeom prst="line">
            <a:avLst/>
          </a:prstGeom>
          <a:ln w="19050" cap="flat">
            <a:solidFill>
              <a:schemeClr val="accent6">
                <a:lumMod val="75000"/>
              </a:schemeClr>
            </a:solidFill>
            <a:prstDash val="sysDash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5_shape15"/>
          <p:cNvSpPr/>
          <p:nvPr/>
        </p:nvSpPr>
        <p:spPr>
          <a:xfrm>
            <a:off x="7031286" y="475496"/>
            <a:ext cx="1645170" cy="4561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r" defTabSz="914400" latinLnBrk="1">
              <a:spcBef>
                <a:spcPct val="0"/>
              </a:spcBef>
              <a:spcAft>
                <a:spcPts val="0"/>
              </a:spcAft>
              <a:buNone/>
              <a:tabLst/>
            </a:pPr>
            <a:r>
              <a:rPr lang="en-US" altLang="ko-KR" sz="1600" b="1" kern="1200" spc="-150">
                <a:solidFill>
                  <a:schemeClr val="tx2">
                    <a:lumMod val="75000"/>
                  </a:schemeClr>
                </a:solidFill>
                <a:latin typeface="나눔고딕 ExtraBold"/>
                <a:ea typeface="나눔고딕 ExtraBold"/>
                <a:cs typeface="+mj-cs"/>
              </a:rPr>
              <a:t>2</a:t>
            </a:r>
            <a:r>
              <a:rPr lang="en-US" altLang="ko-KR" sz="1600" b="1" i="0" strike="noStrike" kern="1200" cap="none" spc="-15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나눔고딕 ExtraBold"/>
                <a:ea typeface="나눔고딕 ExtraBold"/>
                <a:cs typeface="+mj-cs"/>
              </a:rPr>
              <a:t>-1</a:t>
            </a:r>
            <a:endParaRPr sz="1600" b="0" i="0" strike="noStrike" kern="1200" cap="none" spc="0" baseline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  <p:sp>
        <p:nvSpPr>
          <p:cNvPr id="22" name="slide5_shape10">
            <a:extLst>
              <a:ext uri="{FF2B5EF4-FFF2-40B4-BE49-F238E27FC236}">
                <a16:creationId xmlns:a16="http://schemas.microsoft.com/office/drawing/2014/main" id="{A3B14C1A-44AF-A33A-6683-EE38E35D5E5D}"/>
              </a:ext>
            </a:extLst>
          </p:cNvPr>
          <p:cNvSpPr/>
          <p:nvPr/>
        </p:nvSpPr>
        <p:spPr>
          <a:xfrm>
            <a:off x="6242905" y="5589240"/>
            <a:ext cx="2736304" cy="360040"/>
          </a:xfrm>
          <a:prstGeom prst="rect">
            <a:avLst/>
          </a:prstGeom>
          <a:noFill/>
          <a:ln w="5715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3" name="slide5_shape14">
            <a:extLst>
              <a:ext uri="{FF2B5EF4-FFF2-40B4-BE49-F238E27FC236}">
                <a16:creationId xmlns:a16="http://schemas.microsoft.com/office/drawing/2014/main" id="{0A75EFE1-4AAC-66EC-B7BE-0A154A90D59A}"/>
              </a:ext>
            </a:extLst>
          </p:cNvPr>
          <p:cNvCxnSpPr>
            <a:cxnSpLocks/>
          </p:cNvCxnSpPr>
          <p:nvPr/>
        </p:nvCxnSpPr>
        <p:spPr>
          <a:xfrm>
            <a:off x="6923274" y="5218042"/>
            <a:ext cx="385030" cy="371198"/>
          </a:xfrm>
          <a:prstGeom prst="line">
            <a:avLst/>
          </a:prstGeom>
          <a:ln w="19050" cap="flat">
            <a:solidFill>
              <a:schemeClr val="accent6">
                <a:lumMod val="75000"/>
              </a:schemeClr>
            </a:solidFill>
            <a:prstDash val="sysDash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5_shape11">
            <a:extLst>
              <a:ext uri="{FF2B5EF4-FFF2-40B4-BE49-F238E27FC236}">
                <a16:creationId xmlns:a16="http://schemas.microsoft.com/office/drawing/2014/main" id="{6C0E719F-2361-ED84-BAF9-6ECF74C06568}"/>
              </a:ext>
            </a:extLst>
          </p:cNvPr>
          <p:cNvSpPr/>
          <p:nvPr/>
        </p:nvSpPr>
        <p:spPr>
          <a:xfrm>
            <a:off x="6336196" y="5589240"/>
            <a:ext cx="3096344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 defTabSz="914400" latinLnBrk="1">
              <a:lnSpc>
                <a:spcPct val="150000"/>
              </a:lnSpc>
            </a:pP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플러그인 프로그램으로 </a:t>
            </a:r>
            <a:r>
              <a:rPr lang="en-US" altLang="ko-KR" sz="1000" b="1" spc="-20" dirty="0" err="1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xe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1000" b="1" spc="-20" dirty="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</a:rPr>
              <a:t>서버 연동</a:t>
            </a:r>
            <a:endParaRPr sz="1000" b="1" kern="1200" spc="-20" dirty="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57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0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0_shape2"/>
          <p:cNvSpPr>
            <a:spLocks noGrp="1"/>
          </p:cNvSpPr>
          <p:nvPr>
            <p:ph type="ctrTitle"/>
          </p:nvPr>
        </p:nvSpPr>
        <p:spPr>
          <a:xfrm>
            <a:off x="400000" y="620689"/>
            <a:ext cx="5108104" cy="9361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감사합니다</a:t>
            </a:r>
            <a:r>
              <a:rPr lang="en-US" altLang="ko-KR" sz="4000" b="1" kern="120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.</a:t>
            </a:r>
            <a:endParaRPr sz="4000" b="1" kern="1200">
              <a:solidFill>
                <a:schemeClr val="bg1"/>
              </a:solidFill>
              <a:latin typeface="나눔고딕 ExtraBold"/>
              <a:ea typeface="나눔고딕 ExtraBold"/>
              <a:cs typeface="+mj-cs"/>
            </a:endParaRPr>
          </a:p>
        </p:txBody>
      </p:sp>
      <p:sp>
        <p:nvSpPr>
          <p:cNvPr id="5" name="slide10_shape3"/>
          <p:cNvSpPr/>
          <p:nvPr/>
        </p:nvSpPr>
        <p:spPr>
          <a:xfrm>
            <a:off x="323528" y="6341984"/>
            <a:ext cx="3024336" cy="289276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0" lvl="0" indent="0" algn="l" defTabSz="914400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800" b="0" i="0" strike="noStrike" kern="1200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b="0" i="0" strike="noStrike" kern="1200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b="0" i="0" strike="noStrike" kern="1200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b="0" i="0" strike="noStrike" kern="1200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b="0" i="0" strike="noStrike" kern="1200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b="0" i="0" strike="noStrike" kern="1200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b="0" i="0" strike="noStrike" kern="1200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b="0" i="0" strike="noStrike" kern="1200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800" b="0" i="0" u="sng" strike="noStrike" kern="1200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  <a:hlinkClick r:id="rId2"/>
              </a:rPr>
              <a:t>설치하기</a:t>
            </a:r>
            <a:endParaRPr sz="800" b="0" i="0" u="sng" strike="noStrike" kern="1200" cap="none" spc="0" baseline="0">
              <a:ln>
                <a:noFill/>
              </a:ln>
              <a:solidFill>
                <a:schemeClr val="bg1"/>
              </a:solidFill>
              <a:effectLst/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slide10_picture1" descr="C:\Documents and Settings\nhn\바탕 화면\naver_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381328"/>
            <a:ext cx="864890" cy="160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89</Words>
  <Application>Microsoft Macintosh PowerPoint</Application>
  <PresentationFormat>화면 슬라이드 쇼(4:3)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나눔고딕 ExtraBold</vt:lpstr>
      <vt:lpstr>나눔고딕</vt:lpstr>
      <vt:lpstr>Arial</vt:lpstr>
      <vt:lpstr/>
      <vt:lpstr>Oracle DB 설치 </vt:lpstr>
      <vt:lpstr>Oracle DB 설치 과정 </vt:lpstr>
      <vt:lpstr>Oracle DB 설치 과정 </vt:lpstr>
      <vt:lpstr>감사합니다.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</dc:title>
  <dc:creator>네이버 한글캠페인</dc:creator>
  <cp:lastModifiedBy>김기덕(2015146003)</cp:lastModifiedBy>
  <cp:revision>3</cp:revision>
  <dcterms:modified xsi:type="dcterms:W3CDTF">2022-05-16T14:39:31Z</dcterms:modified>
</cp:coreProperties>
</file>