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66" r:id="rId5"/>
    <p:sldId id="259" r:id="rId6"/>
    <p:sldId id="268" r:id="rId7"/>
    <p:sldId id="269" r:id="rId8"/>
    <p:sldId id="270" r:id="rId9"/>
    <p:sldId id="267" r:id="rId10"/>
    <p:sldId id="271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3"/>
    <p:restoredTop sz="94719"/>
  </p:normalViewPr>
  <p:slideViewPr>
    <p:cSldViewPr>
      <p:cViewPr varScale="1">
        <p:scale>
          <a:sx n="198" d="100"/>
          <a:sy n="198" d="100"/>
        </p:scale>
        <p:origin x="8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layout1_shape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5" name="layout1_shape3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4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5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layout1_shape6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2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4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4_shape3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4_shape4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title"/>
          </p:nvPr>
        </p:nvSpPr>
        <p:spPr>
          <a:xfrm>
            <a:off x="683568" y="709712"/>
            <a:ext cx="7776864" cy="2431256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body" idx="1"/>
          </p:nvPr>
        </p:nvSpPr>
        <p:spPr>
          <a:xfrm>
            <a:off x="683568" y="3441502"/>
            <a:ext cx="7776864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9" name="layout4_shape7"/>
          <p:cNvSpPr>
            <a:spLocks noGrp="1"/>
          </p:cNvSpPr>
          <p:nvPr>
            <p:ph type="body" sz="quarter" idx="3"/>
          </p:nvPr>
        </p:nvSpPr>
        <p:spPr>
          <a:xfrm>
            <a:off x="683568" y="4437113"/>
            <a:ext cx="7776863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</a:t>
            </a:r>
            <a:r>
              <a:rPr lang="en-US" altLang="en-US"/>
              <a:t> </a:t>
            </a:r>
            <a:r>
              <a:rPr lang="ko-KR" altLang="en-US"/>
              <a:t>입력합니다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5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5_shape3"/>
          <p:cNvSpPr>
            <a:spLocks noGrp="1"/>
          </p:cNvSpPr>
          <p:nvPr>
            <p:ph type="title"/>
          </p:nvPr>
        </p:nvSpPr>
        <p:spPr>
          <a:xfrm>
            <a:off x="683568" y="709712"/>
            <a:ext cx="7632848" cy="2359248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457200" y="463972"/>
            <a:ext cx="8229600" cy="1152128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en-US"/>
              <a:t> </a:t>
            </a:r>
            <a:endParaRPr/>
          </a:p>
        </p:txBody>
      </p:sp>
      <p:sp>
        <p:nvSpPr>
          <p:cNvPr id="4" name="layout6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8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914400" latinLnBrk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_shape3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147002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lnSpc>
                <a:spcPts val="5600"/>
              </a:lnSpc>
              <a:spcBef>
                <a:spcPct val="0"/>
              </a:spcBef>
              <a:buNone/>
            </a:pPr>
            <a:r>
              <a:rPr lang="ko-KR" altLang="en-US" sz="4800" spc="-150" dirty="0">
                <a:solidFill>
                  <a:schemeClr val="bg1"/>
                </a:solidFill>
                <a:latin typeface="나눔고딕 ExtraBold"/>
                <a:ea typeface="나눔고딕 ExtraBold"/>
              </a:rPr>
              <a:t>자바 및 이클립스 설치</a:t>
            </a:r>
            <a:br>
              <a:rPr lang="en-US" altLang="ko-KR" sz="4800" b="1" kern="1200" spc="-150" dirty="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</a:br>
            <a:endParaRPr sz="4800" b="1" kern="1200" dirty="0">
              <a:solidFill>
                <a:schemeClr val="bg1"/>
              </a:solidFill>
              <a:latin typeface="나눔고딕 ExtraBold"/>
              <a:ea typeface="나눔고딕 ExtraBold"/>
              <a:cs typeface="+mj-cs"/>
            </a:endParaRPr>
          </a:p>
        </p:txBody>
      </p:sp>
      <p:sp>
        <p:nvSpPr>
          <p:cNvPr id="6" name="slide1_shape4"/>
          <p:cNvSpPr>
            <a:spLocks noGrp="1"/>
          </p:cNvSpPr>
          <p:nvPr>
            <p:ph type="subTitle" idx="1"/>
          </p:nvPr>
        </p:nvSpPr>
        <p:spPr>
          <a:xfrm>
            <a:off x="755576" y="4437112"/>
            <a:ext cx="2192288" cy="79208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ko-KR" altLang="en-US" sz="1000" b="1" kern="1200" spc="-2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작성자  김기덕</a:t>
            </a:r>
            <a:endParaRPr sz="1000" b="1" kern="1200" spc="-2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1_shape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_shape7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1_shape9"/>
          <p:cNvSpPr/>
          <p:nvPr/>
        </p:nvSpPr>
        <p:spPr>
          <a:xfrm>
            <a:off x="5068388" y="4437112"/>
            <a:ext cx="2192288" cy="79208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en-US" altLang="ko-KR" sz="1000" b="1" i="0" strike="noStrike" cap="none" spc="-2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</a:rPr>
              <a:t>2022</a:t>
            </a:r>
            <a:r>
              <a:rPr lang="en-US" altLang="ko-KR" sz="1000" b="1" i="0" strike="noStrike" kern="1200" cap="none" spc="-2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.04.25</a:t>
            </a:r>
            <a:endParaRPr sz="1000" b="1" i="0" strike="noStrike" kern="1200" cap="none" spc="-20" baseline="0" dirty="0">
              <a:ln>
                <a:noFill/>
              </a:ln>
              <a:solidFill>
                <a:schemeClr val="bg1"/>
              </a:solidFill>
              <a:effectLst/>
              <a:latin typeface="나눔고딕"/>
              <a:ea typeface="나눔고딕"/>
              <a:cs typeface="+mn-cs"/>
            </a:endParaRPr>
          </a:p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endParaRPr sz="1000" b="0" i="0" strike="noStrike" kern="1200" cap="none" spc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3000" spc="-100" dirty="0">
                <a:latin typeface="나눔고딕 ExtraBold"/>
                <a:ea typeface="나눔고딕 ExtraBold"/>
              </a:rPr>
              <a:t>이클립스 설치 및 </a:t>
            </a:r>
            <a:r>
              <a:rPr lang="en-US" altLang="ko-KR" sz="3000" spc="-100" dirty="0">
                <a:latin typeface="나눔고딕 ExtraBold"/>
                <a:ea typeface="나눔고딕 ExtraBold"/>
              </a:rPr>
              <a:t>workspace</a:t>
            </a:r>
            <a:endParaRPr lang="en-US" altLang="ko-KR"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4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4_shape4"/>
          <p:cNvSpPr/>
          <p:nvPr/>
        </p:nvSpPr>
        <p:spPr>
          <a:xfrm>
            <a:off x="323528" y="2276872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30000"/>
              </a:lnSpc>
            </a:pPr>
            <a:r>
              <a:rPr lang="en-US" altLang="ko-KR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2</a:t>
            </a:r>
            <a:r>
              <a:rPr lang="en-US" altLang="ko-KR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. workspace</a:t>
            </a:r>
            <a:endParaRPr sz="13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4_shape5"/>
          <p:cNvSpPr/>
          <p:nvPr/>
        </p:nvSpPr>
        <p:spPr>
          <a:xfrm>
            <a:off x="500584" y="2636912"/>
            <a:ext cx="6530702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ko-Kore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새 프로젝트를 생성할때 다음과 같이 </a:t>
            </a:r>
            <a:r>
              <a:rPr lang="en-US" altLang="ko-Kore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Dynamic web project</a:t>
            </a:r>
            <a:r>
              <a:rPr lang="ko-Kore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를 지정해주면 된다</a:t>
            </a:r>
            <a:r>
              <a:rPr lang="en-US" altLang="ko-Kore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1" name="slide4_shape7"/>
          <p:cNvSpPr/>
          <p:nvPr/>
        </p:nvSpPr>
        <p:spPr>
          <a:xfrm>
            <a:off x="7031286" y="475496"/>
            <a:ext cx="1645170" cy="4561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r" defTabSz="914400" latinLnBrk="1">
              <a:spcBef>
                <a:spcPct val="0"/>
              </a:spcBef>
              <a:spcAft>
                <a:spcPts val="0"/>
              </a:spcAft>
              <a:buNone/>
              <a:tabLst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나눔고딕 ExtraBold"/>
                <a:ea typeface="나눔고딕 ExtraBold"/>
                <a:cs typeface="+mj-cs"/>
              </a:rPr>
              <a:t>2</a:t>
            </a:r>
            <a:r>
              <a:rPr lang="en-US" altLang="ko-KR" sz="1600" b="1" i="0" strike="noStrike" kern="1200" cap="none" spc="-15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나눔고딕 ExtraBold"/>
                <a:ea typeface="나눔고딕 ExtraBold"/>
                <a:cs typeface="+mj-cs"/>
              </a:rPr>
              <a:t>-2</a:t>
            </a:r>
            <a:endParaRPr sz="1600" b="0" i="0" strike="noStrike" kern="1200" cap="none" spc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73E6A50-1A71-4B59-2882-7B3AF9EFF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35" y="3029725"/>
            <a:ext cx="4114519" cy="34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3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0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0_shape2"/>
          <p:cNvSpPr>
            <a:spLocks noGrp="1"/>
          </p:cNvSpPr>
          <p:nvPr>
            <p:ph type="ctrTitle"/>
          </p:nvPr>
        </p:nvSpPr>
        <p:spPr>
          <a:xfrm>
            <a:off x="400000" y="620689"/>
            <a:ext cx="5108104" cy="9361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감사합니다</a:t>
            </a:r>
            <a:r>
              <a:rPr lang="en-US" altLang="ko-KR" sz="4000" b="1" kern="120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.</a:t>
            </a:r>
            <a:endParaRPr sz="4000" b="1" kern="1200">
              <a:solidFill>
                <a:schemeClr val="bg1"/>
              </a:solidFill>
              <a:latin typeface="나눔고딕 ExtraBold"/>
              <a:ea typeface="나눔고딕 ExtraBold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2_shape2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2400" b="1" kern="120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목차</a:t>
            </a:r>
            <a:endParaRPr sz="2400" b="1" kern="120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5" name="slide2_shape3"/>
          <p:cNvSpPr/>
          <p:nvPr/>
        </p:nvSpPr>
        <p:spPr>
          <a:xfrm>
            <a:off x="2699792" y="1669531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0" lvl="0" indent="0" algn="l" defTabSz="914400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en-US" altLang="ko-KR" sz="1400" b="1" i="0" strike="noStrike" kern="1200" cap="none" spc="-2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02  </a:t>
            </a:r>
            <a:r>
              <a:rPr lang="ko-KR" altLang="en-US" sz="1400" b="1" spc="-20" dirty="0">
                <a:solidFill>
                  <a:schemeClr val="bg1"/>
                </a:solidFill>
                <a:latin typeface="나눔고딕"/>
                <a:ea typeface="나눔고딕"/>
              </a:rPr>
              <a:t>이클립스 설치 및 </a:t>
            </a:r>
            <a:r>
              <a:rPr lang="en-US" altLang="ko-KR" sz="1400" b="1" spc="-20" dirty="0">
                <a:solidFill>
                  <a:schemeClr val="bg1"/>
                </a:solidFill>
                <a:latin typeface="나눔고딕"/>
                <a:ea typeface="나눔고딕"/>
              </a:rPr>
              <a:t>workspace</a:t>
            </a:r>
            <a:endParaRPr sz="1400" b="1" i="0" strike="noStrike" kern="1200" cap="none" spc="-20" baseline="0" dirty="0">
              <a:ln>
                <a:noFill/>
              </a:ln>
              <a:solidFill>
                <a:schemeClr val="bg1"/>
              </a:solidFill>
              <a:effectLst/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slide2_shape4"/>
          <p:cNvSpPr/>
          <p:nvPr/>
        </p:nvSpPr>
        <p:spPr>
          <a:xfrm>
            <a:off x="5796136" y="1669531"/>
            <a:ext cx="3312368" cy="648072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 marL="0" algn="l" defTabSz="914400" latinLnBrk="1">
              <a:lnSpc>
                <a:spcPct val="150000"/>
              </a:lnSpc>
            </a:pPr>
            <a:r>
              <a:rPr lang="en-US" altLang="ko-KR" sz="1100" kern="1200" spc="-2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2-1      </a:t>
            </a:r>
            <a:r>
              <a:rPr lang="ko-KR" altLang="en-US" sz="1100" kern="1200" spc="-2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이클립스 설치</a:t>
            </a:r>
            <a:endParaRPr sz="1100" kern="1200" spc="-2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</a:pPr>
            <a:r>
              <a:rPr lang="en-US" altLang="ko-KR" sz="1100" kern="1200" spc="-2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2-2      workspace</a:t>
            </a:r>
            <a:endParaRPr sz="1100" kern="1200" spc="-2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7" name="slide2_shape5"/>
          <p:cNvCxnSpPr/>
          <p:nvPr/>
        </p:nvCxnSpPr>
        <p:spPr>
          <a:xfrm>
            <a:off x="2771800" y="1597523"/>
            <a:ext cx="2952328" cy="0"/>
          </a:xfrm>
          <a:prstGeom prst="line">
            <a:avLst/>
          </a:prstGeom>
          <a:ln w="7620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lide2_shape6"/>
          <p:cNvCxnSpPr/>
          <p:nvPr/>
        </p:nvCxnSpPr>
        <p:spPr>
          <a:xfrm>
            <a:off x="5868144" y="1597523"/>
            <a:ext cx="2780279" cy="0"/>
          </a:xfrm>
          <a:prstGeom prst="line">
            <a:avLst/>
          </a:prstGeom>
          <a:ln w="7620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2_shape11"/>
          <p:cNvSpPr/>
          <p:nvPr/>
        </p:nvSpPr>
        <p:spPr>
          <a:xfrm>
            <a:off x="2699792" y="609776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0" lvl="0" indent="0" algn="l" defTabSz="914400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en-US" altLang="ko-KR" sz="1400" b="1" i="0" strike="noStrike" kern="1200" cap="none" spc="-2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01  JDK </a:t>
            </a:r>
            <a:r>
              <a:rPr lang="ko-KR" altLang="en-US" sz="1400" b="1" spc="-20" dirty="0">
                <a:solidFill>
                  <a:schemeClr val="bg1"/>
                </a:solidFill>
                <a:latin typeface="나눔고딕"/>
                <a:ea typeface="나눔고딕"/>
              </a:rPr>
              <a:t>설치 및 환경변수</a:t>
            </a:r>
            <a:endParaRPr sz="1400" b="1" i="0" strike="noStrike" kern="1200" cap="none" spc="-20" baseline="0" dirty="0">
              <a:ln>
                <a:noFill/>
              </a:ln>
              <a:solidFill>
                <a:schemeClr val="bg1"/>
              </a:solidFill>
              <a:effectLst/>
              <a:latin typeface="나눔고딕"/>
              <a:ea typeface="나눔고딕"/>
              <a:cs typeface="+mn-cs"/>
            </a:endParaRPr>
          </a:p>
        </p:txBody>
      </p:sp>
      <p:sp>
        <p:nvSpPr>
          <p:cNvPr id="14" name="slide2_shape12"/>
          <p:cNvSpPr/>
          <p:nvPr/>
        </p:nvSpPr>
        <p:spPr>
          <a:xfrm>
            <a:off x="5796136" y="609776"/>
            <a:ext cx="3312368" cy="648072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 marL="0" algn="l" defTabSz="914400" latinLnBrk="1">
              <a:lnSpc>
                <a:spcPct val="150000"/>
              </a:lnSpc>
            </a:pPr>
            <a:r>
              <a:rPr lang="en-US" altLang="ko-KR" sz="1100" kern="1200" spc="-2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1-1      JDK</a:t>
            </a:r>
            <a:r>
              <a:rPr lang="ko-KR" altLang="en-US" sz="1100" kern="1200" spc="-2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설치</a:t>
            </a:r>
            <a:endParaRPr sz="1100" kern="1200" spc="-2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</a:pPr>
            <a:r>
              <a:rPr lang="en-US" altLang="ko-KR" sz="1100" kern="1200" spc="-2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1-2      </a:t>
            </a:r>
            <a:r>
              <a:rPr lang="ko-KR" altLang="en-US" sz="1100" spc="-20" dirty="0">
                <a:solidFill>
                  <a:schemeClr val="bg1"/>
                </a:solidFill>
                <a:latin typeface="나눔고딕"/>
                <a:ea typeface="나눔고딕"/>
              </a:rPr>
              <a:t>환경변수 설정</a:t>
            </a:r>
            <a:endParaRPr sz="1100" kern="1200" spc="-2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5" name="slide2_shape13"/>
          <p:cNvCxnSpPr/>
          <p:nvPr/>
        </p:nvCxnSpPr>
        <p:spPr>
          <a:xfrm>
            <a:off x="2771800" y="537768"/>
            <a:ext cx="2952328" cy="0"/>
          </a:xfrm>
          <a:prstGeom prst="line">
            <a:avLst/>
          </a:prstGeom>
          <a:ln w="7620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lide2_shape14"/>
          <p:cNvCxnSpPr/>
          <p:nvPr/>
        </p:nvCxnSpPr>
        <p:spPr>
          <a:xfrm>
            <a:off x="5868144" y="537768"/>
            <a:ext cx="2780279" cy="0"/>
          </a:xfrm>
          <a:prstGeom prst="line">
            <a:avLst/>
          </a:prstGeom>
          <a:ln w="7620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3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3_shape3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147002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en-US" altLang="ko-KR" sz="4000" dirty="0">
                <a:solidFill>
                  <a:schemeClr val="bg1"/>
                </a:solidFill>
                <a:latin typeface="나눔고딕 ExtraBold"/>
                <a:ea typeface="나눔고딕 ExtraBold"/>
              </a:rPr>
              <a:t>JDK </a:t>
            </a:r>
            <a:r>
              <a:rPr lang="ko-KR" altLang="en-US" sz="4000" dirty="0">
                <a:solidFill>
                  <a:schemeClr val="bg1"/>
                </a:solidFill>
                <a:latin typeface="나눔고딕 ExtraBold"/>
                <a:ea typeface="나눔고딕 ExtraBold"/>
              </a:rPr>
              <a:t>설치 및 환경변수</a:t>
            </a:r>
            <a:endParaRPr sz="4000" b="1" kern="1200" dirty="0">
              <a:solidFill>
                <a:schemeClr val="bg1"/>
              </a:solidFill>
              <a:latin typeface="나눔고딕 ExtraBold"/>
              <a:ea typeface="나눔고딕 ExtraBold"/>
              <a:cs typeface="+mj-cs"/>
            </a:endParaRPr>
          </a:p>
        </p:txBody>
      </p:sp>
      <p:sp>
        <p:nvSpPr>
          <p:cNvPr id="6" name="slide3_shape4"/>
          <p:cNvSpPr/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r" defTabSz="914400" latinLnBrk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None/>
              <a:tabLst/>
            </a:pPr>
            <a:r>
              <a:rPr lang="en-US" altLang="ko-KR" sz="2400" b="1" i="0" strike="noStrike" kern="1200" cap="none" spc="-150" baseline="0">
                <a:ln>
                  <a:noFill/>
                </a:ln>
                <a:solidFill>
                  <a:schemeClr val="bg1"/>
                </a:solidFill>
                <a:effectLst/>
                <a:latin typeface="나눔고딕 ExtraBold"/>
                <a:ea typeface="나눔고딕 ExtraBold"/>
                <a:cs typeface="+mj-cs"/>
              </a:rPr>
              <a:t>01</a:t>
            </a:r>
            <a:endParaRPr sz="2400" b="0" i="0" strike="noStrike" kern="1200" cap="none" spc="0" baseline="0">
              <a:ln>
                <a:noFill/>
              </a:ln>
              <a:solidFill>
                <a:schemeClr val="bg1"/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7" name="slide3_picture1" descr="C:\Documents and Settings\nhn\바탕 화면\naver_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81328"/>
            <a:ext cx="864890" cy="160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en-US" altLang="ko-KR" sz="3000" spc="-100" dirty="0">
                <a:latin typeface="나눔고딕 ExtraBold"/>
                <a:ea typeface="나눔고딕 ExtraBold"/>
              </a:rPr>
              <a:t>JDK</a:t>
            </a:r>
            <a:r>
              <a:rPr lang="ko-KR" altLang="en-US" sz="3000" spc="-100" dirty="0">
                <a:latin typeface="나눔고딕 ExtraBold"/>
                <a:ea typeface="나눔고딕 ExtraBold"/>
              </a:rPr>
              <a:t> 설치</a:t>
            </a:r>
            <a:endParaRPr lang="en-US" altLang="ko-KR"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4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4_shape4"/>
          <p:cNvSpPr/>
          <p:nvPr/>
        </p:nvSpPr>
        <p:spPr>
          <a:xfrm>
            <a:off x="323528" y="2276872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30000"/>
              </a:lnSpc>
            </a:pPr>
            <a:r>
              <a:rPr lang="en-US" altLang="ko-KR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1. JDK </a:t>
            </a:r>
            <a:r>
              <a:rPr lang="ko-KR" altLang="en-US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설치</a:t>
            </a:r>
            <a:endParaRPr sz="13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4_shape5"/>
          <p:cNvSpPr/>
          <p:nvPr/>
        </p:nvSpPr>
        <p:spPr>
          <a:xfrm>
            <a:off x="500584" y="2636912"/>
            <a:ext cx="5223544" cy="1450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아래 링크로 이동하여 필요한 버전의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JDK</a:t>
            </a:r>
            <a:r>
              <a:rPr lang="ko-KR" altLang="en-US" sz="10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를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설치한다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https://www.oracle.com/java/technologies/downloads/</a:t>
            </a:r>
            <a:endParaRPr lang="en-US" altLang="ko-KR" sz="1000" spc="-20" dirty="0">
              <a:solidFill>
                <a:schemeClr val="accent6">
                  <a:lumMod val="75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M1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맥북이므로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Arm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을 선택해준다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설치가 완료되었으면 </a:t>
            </a:r>
            <a:r>
              <a:rPr lang="en-US" altLang="ko-KR" sz="10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iTerm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을 실행하여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java –version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을 입력하여 설치가 잘 되었는지 확인한다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 algn="l" defTabSz="914400" latinLnBrk="1">
              <a:lnSpc>
                <a:spcPct val="150000"/>
              </a:lnSpc>
            </a:pP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1" name="slide4_shape7"/>
          <p:cNvSpPr/>
          <p:nvPr/>
        </p:nvSpPr>
        <p:spPr>
          <a:xfrm>
            <a:off x="7031286" y="475496"/>
            <a:ext cx="1645170" cy="4561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r" defTabSz="914400" latinLnBrk="1">
              <a:spcBef>
                <a:spcPct val="0"/>
              </a:spcBef>
              <a:spcAft>
                <a:spcPts val="0"/>
              </a:spcAft>
              <a:buNone/>
              <a:tabLst/>
            </a:pPr>
            <a:r>
              <a:rPr lang="en-US" altLang="ko-KR" sz="1600" b="1" i="0" strike="noStrike" kern="1200" cap="none" spc="-15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나눔고딕 ExtraBold"/>
                <a:ea typeface="나눔고딕 ExtraBold"/>
                <a:cs typeface="+mj-cs"/>
              </a:rPr>
              <a:t>1-1</a:t>
            </a:r>
            <a:endParaRPr sz="1600" b="0" i="0" strike="noStrike" kern="1200" cap="none" spc="0" baseline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E23B1F-DA1A-57D3-C977-4CCCC26D2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86" y="3933056"/>
            <a:ext cx="64897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8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en-US" altLang="ko-KR" sz="3000" spc="-100" dirty="0">
                <a:latin typeface="나눔고딕 ExtraBold"/>
                <a:ea typeface="나눔고딕 ExtraBold"/>
              </a:rPr>
              <a:t>JDK</a:t>
            </a:r>
            <a:r>
              <a:rPr lang="ko-KR" altLang="en-US" sz="3000" spc="-100" dirty="0">
                <a:latin typeface="나눔고딕 ExtraBold"/>
                <a:ea typeface="나눔고딕 ExtraBold"/>
              </a:rPr>
              <a:t> 설치</a:t>
            </a:r>
            <a:endParaRPr lang="en-US" altLang="ko-KR"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4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4_shape4"/>
          <p:cNvSpPr/>
          <p:nvPr/>
        </p:nvSpPr>
        <p:spPr>
          <a:xfrm>
            <a:off x="323528" y="2276872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30000"/>
              </a:lnSpc>
            </a:pPr>
            <a:r>
              <a:rPr lang="en-US" altLang="ko-KR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2</a:t>
            </a:r>
            <a:r>
              <a:rPr lang="en-US" altLang="ko-KR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환경변수 설정</a:t>
            </a:r>
            <a:endParaRPr sz="13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4_shape5"/>
          <p:cNvSpPr/>
          <p:nvPr/>
        </p:nvSpPr>
        <p:spPr>
          <a:xfrm>
            <a:off x="500584" y="2636912"/>
            <a:ext cx="5223544" cy="988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ko-Kore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맥에서 자바 환경변수를 설정해주기 위해 </a:t>
            </a:r>
            <a:r>
              <a:rPr lang="en-US" altLang="ko-Kore-KR" sz="10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iTerm</a:t>
            </a:r>
            <a:r>
              <a:rPr lang="ko-Kore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을 실행한다</a:t>
            </a:r>
            <a:r>
              <a:rPr lang="en-US" altLang="ko-Kore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 algn="l" defTabSz="914400" latinLnBrk="1">
              <a:lnSpc>
                <a:spcPct val="150000"/>
              </a:lnSpc>
            </a:pP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명령어로</a:t>
            </a: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228600" indent="-228600" algn="l" defTabSz="914400" latinLnBrk="1">
              <a:lnSpc>
                <a:spcPct val="150000"/>
              </a:lnSpc>
            </a:pP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cd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Library/Java/</a:t>
            </a:r>
            <a:r>
              <a:rPr lang="en-US" altLang="ko-KR" sz="1000" kern="12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JavaVirtualMachine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</a:p>
          <a:p>
            <a:pPr marL="228600" indent="-228600" algn="l" defTabSz="914400" latinLnBrk="1">
              <a:lnSpc>
                <a:spcPct val="150000"/>
              </a:lnSpc>
            </a:pP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을 입력하면 자바가 설치된 경로로 이동할 수 있다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</a:p>
        </p:txBody>
      </p:sp>
      <p:sp>
        <p:nvSpPr>
          <p:cNvPr id="11" name="slide4_shape7"/>
          <p:cNvSpPr/>
          <p:nvPr/>
        </p:nvSpPr>
        <p:spPr>
          <a:xfrm>
            <a:off x="7031286" y="475496"/>
            <a:ext cx="1645170" cy="4561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r" defTabSz="914400" latinLnBrk="1">
              <a:spcBef>
                <a:spcPct val="0"/>
              </a:spcBef>
              <a:spcAft>
                <a:spcPts val="0"/>
              </a:spcAft>
              <a:buNone/>
              <a:tabLst/>
            </a:pPr>
            <a:r>
              <a:rPr lang="en-US" altLang="ko-KR" sz="1600" b="1" i="0" strike="noStrike" kern="1200" cap="none" spc="-15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나눔고딕 ExtraBold"/>
                <a:ea typeface="나눔고딕 ExtraBold"/>
                <a:cs typeface="+mj-cs"/>
              </a:rPr>
              <a:t>1-2</a:t>
            </a:r>
            <a:endParaRPr sz="1600" b="0" i="0" strike="noStrike" kern="1200" cap="none" spc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F913628E-761D-D690-9B1E-4288DB42A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946" y="2564904"/>
            <a:ext cx="4935003" cy="32599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en-US" altLang="ko-KR" sz="3000" spc="-100" dirty="0">
                <a:latin typeface="나눔고딕 ExtraBold"/>
                <a:ea typeface="나눔고딕 ExtraBold"/>
              </a:rPr>
              <a:t>JDK</a:t>
            </a:r>
            <a:r>
              <a:rPr lang="ko-KR" altLang="en-US" sz="3000" spc="-100" dirty="0">
                <a:latin typeface="나눔고딕 ExtraBold"/>
                <a:ea typeface="나눔고딕 ExtraBold"/>
              </a:rPr>
              <a:t> 설치</a:t>
            </a:r>
            <a:endParaRPr lang="en-US" altLang="ko-KR"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4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4_shape4"/>
          <p:cNvSpPr/>
          <p:nvPr/>
        </p:nvSpPr>
        <p:spPr>
          <a:xfrm>
            <a:off x="323528" y="2276872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30000"/>
              </a:lnSpc>
            </a:pPr>
            <a:r>
              <a:rPr lang="en-US" altLang="ko-KR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2</a:t>
            </a:r>
            <a:r>
              <a:rPr lang="en-US" altLang="ko-KR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환경변수 설정</a:t>
            </a:r>
            <a:endParaRPr sz="13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4_shape5"/>
          <p:cNvSpPr/>
          <p:nvPr/>
        </p:nvSpPr>
        <p:spPr>
          <a:xfrm>
            <a:off x="500584" y="2636912"/>
            <a:ext cx="5223544" cy="2604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ko-Kore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경로로 이동했으면 </a:t>
            </a:r>
            <a:endParaRPr lang="en-US" altLang="ko-Kore-KR" sz="10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  <a:p>
            <a:pPr marL="228600" indent="-228600" algn="l" defTabSz="914400" latinLnBrk="1">
              <a:lnSpc>
                <a:spcPct val="150000"/>
              </a:lnSpc>
            </a:pP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vi ~/.</a:t>
            </a:r>
            <a:r>
              <a:rPr lang="en-US" altLang="ko-KR" sz="1000" kern="12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bash</a:t>
            </a:r>
            <a:r>
              <a:rPr lang="en-US" altLang="ko-KR" sz="10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_profile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10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를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입력하여 편집기를 열어준다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 algn="l" defTabSz="914400" latinLnBrk="1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그리고 오른쪽 사진과 같이 입력하여 준다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 algn="l" defTabSz="914400" latinLnBrk="1">
              <a:lnSpc>
                <a:spcPct val="150000"/>
              </a:lnSpc>
            </a:pP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  <a:p>
            <a:pPr marL="228600" indent="-228600" algn="l" defTabSz="914400" latinLnBrk="1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편집기를 나온 후 </a:t>
            </a: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  <a:p>
            <a:pPr marL="228600" indent="-228600" algn="l" defTabSz="914400" latinLnBrk="1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source ~/.</a:t>
            </a:r>
            <a:r>
              <a:rPr lang="en-US" altLang="ko-KR" sz="10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bash_profile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을 적어 환경변수를 설정해준다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 algn="l" defTabSz="914400" latinLnBrk="1">
              <a:lnSpc>
                <a:spcPct val="150000"/>
              </a:lnSpc>
            </a:pP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  <a:p>
            <a:pPr marL="228600" indent="-228600" algn="l" defTabSz="914400" latinLnBrk="1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이후</a:t>
            </a: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  <a:p>
            <a:pPr marL="228600" indent="-228600" algn="l" defTabSz="914400" latinLnBrk="1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echo $PATH </a:t>
            </a:r>
            <a:r>
              <a:rPr lang="ko-KR" altLang="en-US" sz="10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를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입력하여 잘 설정되었는지 확인한다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 algn="l" defTabSz="914400" latinLnBrk="1">
              <a:lnSpc>
                <a:spcPct val="150000"/>
              </a:lnSpc>
            </a:pP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  <a:p>
            <a:pPr marL="228600" indent="-228600" algn="l" defTabSz="914400" latinLnBrk="1">
              <a:lnSpc>
                <a:spcPct val="150000"/>
              </a:lnSpc>
            </a:pP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1" name="slide4_shape7"/>
          <p:cNvSpPr/>
          <p:nvPr/>
        </p:nvSpPr>
        <p:spPr>
          <a:xfrm>
            <a:off x="7031286" y="475496"/>
            <a:ext cx="1645170" cy="4561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r" defTabSz="914400" latinLnBrk="1">
              <a:spcBef>
                <a:spcPct val="0"/>
              </a:spcBef>
              <a:spcAft>
                <a:spcPts val="0"/>
              </a:spcAft>
              <a:buNone/>
              <a:tabLst/>
            </a:pPr>
            <a:r>
              <a:rPr lang="en-US" altLang="ko-KR" sz="1600" b="1" i="0" strike="noStrike" kern="1200" cap="none" spc="-15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나눔고딕 ExtraBold"/>
                <a:ea typeface="나눔고딕 ExtraBold"/>
                <a:cs typeface="+mj-cs"/>
              </a:rPr>
              <a:t>1-2</a:t>
            </a:r>
            <a:endParaRPr sz="1600" b="0" i="0" strike="noStrike" kern="1200" cap="none" spc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99407C-8827-DBFB-C9CD-E42C95580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01" y="2636912"/>
            <a:ext cx="5083363" cy="331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7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3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3_shape3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147002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en-US" sz="4000" b="1" kern="1200" dirty="0" err="1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이클립스</a:t>
            </a:r>
            <a:r>
              <a:rPr lang="en-US" sz="4000" b="1" kern="1200" dirty="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설치</a:t>
            </a:r>
            <a:r>
              <a:rPr lang="en-US" sz="4000" b="1" kern="1200" dirty="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및</a:t>
            </a:r>
            <a:br>
              <a:rPr lang="en-US" sz="4000" b="1" kern="1200" dirty="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</a:br>
            <a:r>
              <a:rPr lang="en-US" sz="4000" dirty="0">
                <a:solidFill>
                  <a:schemeClr val="bg1"/>
                </a:solidFill>
                <a:latin typeface="나눔고딕 ExtraBold"/>
                <a:ea typeface="나눔고딕 ExtraBold"/>
              </a:rPr>
              <a:t>workspace</a:t>
            </a:r>
            <a:endParaRPr sz="4000" b="1" kern="1200" dirty="0">
              <a:solidFill>
                <a:schemeClr val="bg1"/>
              </a:solidFill>
              <a:latin typeface="나눔고딕 ExtraBold"/>
              <a:ea typeface="나눔고딕 ExtraBold"/>
              <a:cs typeface="+mj-cs"/>
            </a:endParaRPr>
          </a:p>
        </p:txBody>
      </p:sp>
      <p:sp>
        <p:nvSpPr>
          <p:cNvPr id="6" name="slide3_shape4"/>
          <p:cNvSpPr/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r" defTabSz="914400" latinLnBrk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None/>
              <a:tabLst/>
            </a:pPr>
            <a:r>
              <a:rPr lang="en-US" altLang="ko-KR" sz="2400" b="1" i="0" strike="noStrike" kern="1200" cap="none" spc="-15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 ExtraBold"/>
                <a:ea typeface="나눔고딕 ExtraBold"/>
                <a:cs typeface="+mj-cs"/>
              </a:rPr>
              <a:t>02</a:t>
            </a:r>
            <a:endParaRPr sz="2400" b="0" i="0" strike="noStrike" kern="1200" cap="none" spc="0" baseline="0" dirty="0">
              <a:ln>
                <a:noFill/>
              </a:ln>
              <a:solidFill>
                <a:schemeClr val="bg1"/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2421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3000" spc="-100" dirty="0">
                <a:latin typeface="나눔고딕 ExtraBold"/>
                <a:ea typeface="나눔고딕 ExtraBold"/>
              </a:rPr>
              <a:t>이클립스 설치 및 </a:t>
            </a:r>
            <a:r>
              <a:rPr lang="en-US" altLang="ko-KR" sz="3000" spc="-100" dirty="0">
                <a:latin typeface="나눔고딕 ExtraBold"/>
                <a:ea typeface="나눔고딕 ExtraBold"/>
              </a:rPr>
              <a:t>workspace</a:t>
            </a:r>
            <a:endParaRPr lang="en-US" altLang="ko-KR"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4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4_shape4"/>
          <p:cNvSpPr/>
          <p:nvPr/>
        </p:nvSpPr>
        <p:spPr>
          <a:xfrm>
            <a:off x="323528" y="2276872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30000"/>
              </a:lnSpc>
            </a:pPr>
            <a:r>
              <a:rPr lang="en-US" altLang="ko-KR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1. </a:t>
            </a:r>
            <a:r>
              <a:rPr lang="ko-KR" altLang="en-US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이클립스 설치</a:t>
            </a:r>
            <a:endParaRPr sz="13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4_shape5"/>
          <p:cNvSpPr/>
          <p:nvPr/>
        </p:nvSpPr>
        <p:spPr>
          <a:xfrm>
            <a:off x="500584" y="2636912"/>
            <a:ext cx="5223544" cy="757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이클립스는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Homebrew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로 설치 가능하지만 홈페이지에서 파일을 받아 설치하는 것을 권장한다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https://www.eclipse.org/downloads/packages/</a:t>
            </a:r>
            <a:endParaRPr lang="en-US" altLang="ko-KR" sz="1000" spc="-20" dirty="0">
              <a:solidFill>
                <a:schemeClr val="accent6">
                  <a:lumMod val="75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해당 링크로 접속하여 </a:t>
            </a: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1" name="slide4_shape7"/>
          <p:cNvSpPr/>
          <p:nvPr/>
        </p:nvSpPr>
        <p:spPr>
          <a:xfrm>
            <a:off x="7031286" y="475496"/>
            <a:ext cx="1645170" cy="4561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r" defTabSz="914400" latinLnBrk="1">
              <a:spcBef>
                <a:spcPct val="0"/>
              </a:spcBef>
              <a:spcAft>
                <a:spcPts val="0"/>
              </a:spcAft>
              <a:buNone/>
              <a:tabLst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나눔고딕 ExtraBold"/>
                <a:ea typeface="나눔고딕 ExtraBold"/>
                <a:cs typeface="+mj-cs"/>
              </a:rPr>
              <a:t>2</a:t>
            </a:r>
            <a:r>
              <a:rPr lang="en-US" altLang="ko-KR" sz="1600" b="1" i="0" strike="noStrike" kern="1200" cap="none" spc="-15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나눔고딕 ExtraBold"/>
                <a:ea typeface="나눔고딕 ExtraBold"/>
                <a:cs typeface="+mj-cs"/>
              </a:rPr>
              <a:t>-1</a:t>
            </a:r>
            <a:endParaRPr sz="1600" b="0" i="0" strike="noStrike" kern="1200" cap="none" spc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062001-D36D-F535-0AE5-43F082B27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4" y="3394812"/>
            <a:ext cx="6516216" cy="2102005"/>
          </a:xfrm>
          <a:prstGeom prst="rect">
            <a:avLst/>
          </a:prstGeom>
        </p:spPr>
      </p:pic>
      <p:sp>
        <p:nvSpPr>
          <p:cNvPr id="13" name="slide4_shape5">
            <a:extLst>
              <a:ext uri="{FF2B5EF4-FFF2-40B4-BE49-F238E27FC236}">
                <a16:creationId xmlns:a16="http://schemas.microsoft.com/office/drawing/2014/main" id="{2E1DEFE5-A19D-6C7C-085B-3137D32C07A8}"/>
              </a:ext>
            </a:extLst>
          </p:cNvPr>
          <p:cNvSpPr/>
          <p:nvPr/>
        </p:nvSpPr>
        <p:spPr>
          <a:xfrm>
            <a:off x="611560" y="5517232"/>
            <a:ext cx="5223544" cy="757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ko-Kore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빨간 상자안을 선택해준다</a:t>
            </a:r>
            <a:r>
              <a:rPr lang="en-US" altLang="ko-Kore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 algn="l" defTabSz="914400" latinLnBrk="1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다운로드가 완료되면 파일을 클릭하여 응용프로그램 폴더로 옮겨주면 설치는 끝난다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 algn="l" defTabSz="914400" latinLnBrk="1">
              <a:lnSpc>
                <a:spcPct val="150000"/>
              </a:lnSpc>
            </a:pP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(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기본 세팅도 되어있음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032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3000" spc="-100" dirty="0">
                <a:latin typeface="나눔고딕 ExtraBold"/>
                <a:ea typeface="나눔고딕 ExtraBold"/>
              </a:rPr>
              <a:t>이클립스 설치 및 </a:t>
            </a:r>
            <a:r>
              <a:rPr lang="en-US" altLang="ko-KR" sz="3000" spc="-100" dirty="0">
                <a:latin typeface="나눔고딕 ExtraBold"/>
                <a:ea typeface="나눔고딕 ExtraBold"/>
              </a:rPr>
              <a:t>workspace</a:t>
            </a:r>
            <a:endParaRPr lang="en-US" altLang="ko-KR"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4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4_shape4"/>
          <p:cNvSpPr/>
          <p:nvPr/>
        </p:nvSpPr>
        <p:spPr>
          <a:xfrm>
            <a:off x="323528" y="2276872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30000"/>
              </a:lnSpc>
            </a:pPr>
            <a:r>
              <a:rPr lang="en-US" altLang="ko-KR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2</a:t>
            </a:r>
            <a:r>
              <a:rPr lang="en-US" altLang="ko-KR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. workspace</a:t>
            </a:r>
            <a:endParaRPr sz="13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4_shape5"/>
          <p:cNvSpPr/>
          <p:nvPr/>
        </p:nvSpPr>
        <p:spPr>
          <a:xfrm>
            <a:off x="500584" y="2636912"/>
            <a:ext cx="6530702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이클립스를 실행하면 아래 사진과 같이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작업공간을 설정해주어야 하는데 </a:t>
            </a:r>
            <a:r>
              <a:rPr lang="ko-KR" altLang="en-US" sz="10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원하는곳에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폴더를 지정하여 만들어주면 된다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.</a:t>
            </a: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1" name="slide4_shape7"/>
          <p:cNvSpPr/>
          <p:nvPr/>
        </p:nvSpPr>
        <p:spPr>
          <a:xfrm>
            <a:off x="7031286" y="475496"/>
            <a:ext cx="1645170" cy="4561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r" defTabSz="914400" latinLnBrk="1">
              <a:spcBef>
                <a:spcPct val="0"/>
              </a:spcBef>
              <a:spcAft>
                <a:spcPts val="0"/>
              </a:spcAft>
              <a:buNone/>
              <a:tabLst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나눔고딕 ExtraBold"/>
                <a:ea typeface="나눔고딕 ExtraBold"/>
                <a:cs typeface="+mj-cs"/>
              </a:rPr>
              <a:t>2</a:t>
            </a:r>
            <a:r>
              <a:rPr lang="en-US" altLang="ko-KR" sz="1600" b="1" i="0" strike="noStrike" kern="1200" cap="none" spc="-15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나눔고딕 ExtraBold"/>
                <a:ea typeface="나눔고딕 ExtraBold"/>
                <a:cs typeface="+mj-cs"/>
              </a:rPr>
              <a:t>-2</a:t>
            </a:r>
            <a:endParaRPr sz="1600" b="0" i="0" strike="noStrike" kern="1200" cap="none" spc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C8DAE973-C901-909E-ECE7-0FFF01511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33147"/>
            <a:ext cx="5367560" cy="21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4056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272</Words>
  <Application>Microsoft Macintosh PowerPoint</Application>
  <PresentationFormat>화면 슬라이드 쇼(4:3)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 ExtraBold</vt:lpstr>
      <vt:lpstr>나눔고딕</vt:lpstr>
      <vt:lpstr>Arial</vt:lpstr>
      <vt:lpstr/>
      <vt:lpstr>자바 및 이클립스 설치 </vt:lpstr>
      <vt:lpstr>목차</vt:lpstr>
      <vt:lpstr>JDK 설치 및 환경변수</vt:lpstr>
      <vt:lpstr>JDK 설치</vt:lpstr>
      <vt:lpstr>JDK 설치</vt:lpstr>
      <vt:lpstr>JDK 설치</vt:lpstr>
      <vt:lpstr>이클립스 설치 및 workspace</vt:lpstr>
      <vt:lpstr>이클립스 설치 및 workspace</vt:lpstr>
      <vt:lpstr>이클립스 설치 및 workspace</vt:lpstr>
      <vt:lpstr>이클립스 설치 및 workspace</vt:lpstr>
      <vt:lpstr>감사합니다.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</dc:title>
  <dc:creator>네이버 한글캠페인</dc:creator>
  <cp:lastModifiedBy>김기덕(2015146003)</cp:lastModifiedBy>
  <cp:revision>2</cp:revision>
  <dcterms:modified xsi:type="dcterms:W3CDTF">2022-05-16T14:15:10Z</dcterms:modified>
</cp:coreProperties>
</file>