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82" r:id="rId4"/>
    <p:sldId id="283" r:id="rId5"/>
    <p:sldId id="285" r:id="rId6"/>
    <p:sldId id="284" r:id="rId7"/>
    <p:sldId id="287" r:id="rId8"/>
    <p:sldId id="288" r:id="rId9"/>
    <p:sldId id="286" r:id="rId10"/>
    <p:sldId id="267" r:id="rId11"/>
    <p:sldId id="289" r:id="rId12"/>
    <p:sldId id="290" r:id="rId13"/>
    <p:sldId id="291" r:id="rId14"/>
    <p:sldId id="292" r:id="rId15"/>
    <p:sldId id="278" r:id="rId16"/>
  </p:sldIdLst>
  <p:sldSz cx="9144000" cy="6858000" type="screen4x3"/>
  <p:notesSz cx="6805613" cy="9939338"/>
  <p:embeddedFontLst>
    <p:embeddedFont>
      <p:font typeface="나눔고딕" panose="020B0600000101010101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301BC-41EA-4E3F-849B-0063D2D8A048}" v="240" dt="2019-12-09T16:08:54.225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덕 김" userId="e7f34c32b62d749f" providerId="LiveId" clId="{787301BC-41EA-4E3F-849B-0063D2D8A048}"/>
    <pc:docChg chg="undo custSel addSld modSld sldOrd">
      <pc:chgData name="기덕 김" userId="e7f34c32b62d749f" providerId="LiveId" clId="{787301BC-41EA-4E3F-849B-0063D2D8A048}" dt="2019-12-09T16:08:54.225" v="1009"/>
      <pc:docMkLst>
        <pc:docMk/>
      </pc:docMkLst>
      <pc:sldChg chg="addSp delSp modSp">
        <pc:chgData name="기덕 김" userId="e7f34c32b62d749f" providerId="LiveId" clId="{787301BC-41EA-4E3F-849B-0063D2D8A048}" dt="2019-12-09T16:08:54.225" v="1009"/>
        <pc:sldMkLst>
          <pc:docMk/>
          <pc:sldMk cId="0" sldId="258"/>
        </pc:sldMkLst>
        <pc:spChg chg="mod">
          <ac:chgData name="기덕 김" userId="e7f34c32b62d749f" providerId="LiveId" clId="{787301BC-41EA-4E3F-849B-0063D2D8A048}" dt="2019-12-09T16:08:54.225" v="1009"/>
          <ac:spMkLst>
            <pc:docMk/>
            <pc:sldMk cId="0" sldId="258"/>
            <ac:spMk id="25" creationId="{00000000-0000-0000-0000-000000000000}"/>
          </ac:spMkLst>
        </pc:spChg>
        <pc:picChg chg="add del">
          <ac:chgData name="기덕 김" userId="e7f34c32b62d749f" providerId="LiveId" clId="{787301BC-41EA-4E3F-849B-0063D2D8A048}" dt="2019-12-09T16:08:35.698" v="984"/>
          <ac:picMkLst>
            <pc:docMk/>
            <pc:sldMk cId="0" sldId="258"/>
            <ac:picMk id="2" creationId="{75FEADE7-087D-41F7-906C-EE41EF2A55F5}"/>
          </ac:picMkLst>
        </pc:picChg>
        <pc:picChg chg="add del">
          <ac:chgData name="기덕 김" userId="e7f34c32b62d749f" providerId="LiveId" clId="{787301BC-41EA-4E3F-849B-0063D2D8A048}" dt="2019-12-09T16:08:35.388" v="983"/>
          <ac:picMkLst>
            <pc:docMk/>
            <pc:sldMk cId="0" sldId="258"/>
            <ac:picMk id="3" creationId="{94F70F6C-7436-45ED-8F04-07169BA6C113}"/>
          </ac:picMkLst>
        </pc:picChg>
        <pc:cxnChg chg="add mod">
          <ac:chgData name="기덕 김" userId="e7f34c32b62d749f" providerId="LiveId" clId="{787301BC-41EA-4E3F-849B-0063D2D8A048}" dt="2019-12-09T16:08:45.461" v="987" actId="1076"/>
          <ac:cxnSpMkLst>
            <pc:docMk/>
            <pc:sldMk cId="0" sldId="258"/>
            <ac:cxnSpMk id="8" creationId="{EC975BCC-5120-4F8F-A931-1C9A2FE7AB95}"/>
          </ac:cxnSpMkLst>
        </pc:cxnChg>
        <pc:cxnChg chg="add mod">
          <ac:chgData name="기덕 김" userId="e7f34c32b62d749f" providerId="LiveId" clId="{787301BC-41EA-4E3F-849B-0063D2D8A048}" dt="2019-12-09T16:08:42.401" v="986" actId="1076"/>
          <ac:cxnSpMkLst>
            <pc:docMk/>
            <pc:sldMk cId="0" sldId="258"/>
            <ac:cxnSpMk id="13" creationId="{F4B419BB-8980-40C8-BAEC-5457D25AE41A}"/>
          </ac:cxnSpMkLst>
        </pc:cxnChg>
      </pc:sldChg>
      <pc:sldChg chg="addSp modSp ord">
        <pc:chgData name="기덕 김" userId="e7f34c32b62d749f" providerId="LiveId" clId="{787301BC-41EA-4E3F-849B-0063D2D8A048}" dt="2019-12-09T14:34:46.608" v="696"/>
        <pc:sldMkLst>
          <pc:docMk/>
          <pc:sldMk cId="2465070186" sldId="267"/>
        </pc:sldMkLst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12" creationId="{00000000-0000-0000-0000-000000000000}"/>
          </ac:spMkLst>
        </pc:spChg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13" creationId="{00000000-0000-0000-0000-000000000000}"/>
          </ac:spMkLst>
        </pc:spChg>
        <pc:spChg chg="add 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16" creationId="{C2EFF7FE-B5DD-4286-A875-F218993EAD4C}"/>
          </ac:spMkLst>
        </pc:spChg>
        <pc:spChg chg="add 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19" creationId="{3A383408-A297-4BF1-A28B-ACC5E358AE5D}"/>
          </ac:spMkLst>
        </pc:spChg>
        <pc:spChg chg="add mod">
          <ac:chgData name="기덕 김" userId="e7f34c32b62d749f" providerId="LiveId" clId="{787301BC-41EA-4E3F-849B-0063D2D8A048}" dt="2019-12-02T17:34:10.693" v="335"/>
          <ac:spMkLst>
            <pc:docMk/>
            <pc:sldMk cId="2465070186" sldId="267"/>
            <ac:spMk id="20" creationId="{7ADBF558-AE09-410E-971B-8D62EBAB707C}"/>
          </ac:spMkLst>
        </pc:spChg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21" creationId="{00000000-0000-0000-0000-000000000000}"/>
          </ac:spMkLst>
        </pc:spChg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22" creationId="{00000000-0000-0000-0000-000000000000}"/>
          </ac:spMkLst>
        </pc:spChg>
        <pc:spChg chg="add mod">
          <ac:chgData name="기덕 김" userId="e7f34c32b62d749f" providerId="LiveId" clId="{787301BC-41EA-4E3F-849B-0063D2D8A048}" dt="2019-12-02T17:34:20.135" v="358" actId="20577"/>
          <ac:spMkLst>
            <pc:docMk/>
            <pc:sldMk cId="2465070186" sldId="267"/>
            <ac:spMk id="23" creationId="{1AE957DE-A816-4427-A26F-5E6009D921D6}"/>
          </ac:spMkLst>
        </pc:spChg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24" creationId="{00000000-0000-0000-0000-000000000000}"/>
          </ac:spMkLst>
        </pc:spChg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25" creationId="{00000000-0000-0000-0000-000000000000}"/>
          </ac:spMkLst>
        </pc:spChg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26" creationId="{00000000-0000-0000-0000-000000000000}"/>
          </ac:spMkLst>
        </pc:spChg>
        <pc:spChg chg="mod">
          <ac:chgData name="기덕 김" userId="e7f34c32b62d749f" providerId="LiveId" clId="{787301BC-41EA-4E3F-849B-0063D2D8A048}" dt="2019-12-02T17:29:21.983" v="316" actId="1076"/>
          <ac:spMkLst>
            <pc:docMk/>
            <pc:sldMk cId="2465070186" sldId="267"/>
            <ac:spMk id="27" creationId="{00000000-0000-0000-0000-000000000000}"/>
          </ac:spMkLst>
        </pc:spChg>
      </pc:sldChg>
      <pc:sldChg chg="delSp">
        <pc:chgData name="기덕 김" userId="e7f34c32b62d749f" providerId="LiveId" clId="{787301BC-41EA-4E3F-849B-0063D2D8A048}" dt="2019-12-02T17:13:47.373" v="13" actId="478"/>
        <pc:sldMkLst>
          <pc:docMk/>
          <pc:sldMk cId="3347032952" sldId="282"/>
        </pc:sldMkLst>
        <pc:spChg chg="del">
          <ac:chgData name="기덕 김" userId="e7f34c32b62d749f" providerId="LiveId" clId="{787301BC-41EA-4E3F-849B-0063D2D8A048}" dt="2019-12-02T15:51:30.835" v="0" actId="478"/>
          <ac:spMkLst>
            <pc:docMk/>
            <pc:sldMk cId="3347032952" sldId="282"/>
            <ac:spMk id="15" creationId="{8D4D0C0D-0D5B-4C46-8D73-1D5AAF91E7D1}"/>
          </ac:spMkLst>
        </pc:spChg>
        <pc:spChg chg="del">
          <ac:chgData name="기덕 김" userId="e7f34c32b62d749f" providerId="LiveId" clId="{787301BC-41EA-4E3F-849B-0063D2D8A048}" dt="2019-12-02T17:13:47.373" v="13" actId="478"/>
          <ac:spMkLst>
            <pc:docMk/>
            <pc:sldMk cId="3347032952" sldId="282"/>
            <ac:spMk id="18" creationId="{7B537BF5-3708-4ADE-A893-2036C138D4E6}"/>
          </ac:spMkLst>
        </pc:spChg>
      </pc:sldChg>
      <pc:sldChg chg="delSp modSp">
        <pc:chgData name="기덕 김" userId="e7f34c32b62d749f" providerId="LiveId" clId="{787301BC-41EA-4E3F-849B-0063D2D8A048}" dt="2019-12-02T17:25:33.870" v="109" actId="20577"/>
        <pc:sldMkLst>
          <pc:docMk/>
          <pc:sldMk cId="3463935089" sldId="283"/>
        </pc:sldMkLst>
        <pc:spChg chg="mod">
          <ac:chgData name="기덕 김" userId="e7f34c32b62d749f" providerId="LiveId" clId="{787301BC-41EA-4E3F-849B-0063D2D8A048}" dt="2019-12-02T17:25:33.870" v="109" actId="20577"/>
          <ac:spMkLst>
            <pc:docMk/>
            <pc:sldMk cId="3463935089" sldId="283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2T15:51:32.365" v="1" actId="478"/>
          <ac:spMkLst>
            <pc:docMk/>
            <pc:sldMk cId="3463935089" sldId="283"/>
            <ac:spMk id="15" creationId="{8D4D0C0D-0D5B-4C46-8D73-1D5AAF91E7D1}"/>
          </ac:spMkLst>
        </pc:spChg>
        <pc:spChg chg="del">
          <ac:chgData name="기덕 김" userId="e7f34c32b62d749f" providerId="LiveId" clId="{787301BC-41EA-4E3F-849B-0063D2D8A048}" dt="2019-12-02T17:13:45.334" v="12" actId="478"/>
          <ac:spMkLst>
            <pc:docMk/>
            <pc:sldMk cId="3463935089" sldId="283"/>
            <ac:spMk id="18" creationId="{7B537BF5-3708-4ADE-A893-2036C138D4E6}"/>
          </ac:spMkLst>
        </pc:spChg>
      </pc:sldChg>
      <pc:sldChg chg="delSp">
        <pc:chgData name="기덕 김" userId="e7f34c32b62d749f" providerId="LiveId" clId="{787301BC-41EA-4E3F-849B-0063D2D8A048}" dt="2019-12-02T17:13:39.366" v="10" actId="478"/>
        <pc:sldMkLst>
          <pc:docMk/>
          <pc:sldMk cId="3822482841" sldId="284"/>
        </pc:sldMkLst>
        <pc:spChg chg="del">
          <ac:chgData name="기덕 김" userId="e7f34c32b62d749f" providerId="LiveId" clId="{787301BC-41EA-4E3F-849B-0063D2D8A048}" dt="2019-12-02T15:51:37.697" v="3" actId="478"/>
          <ac:spMkLst>
            <pc:docMk/>
            <pc:sldMk cId="3822482841" sldId="284"/>
            <ac:spMk id="15" creationId="{8D4D0C0D-0D5B-4C46-8D73-1D5AAF91E7D1}"/>
          </ac:spMkLst>
        </pc:spChg>
        <pc:spChg chg="del">
          <ac:chgData name="기덕 김" userId="e7f34c32b62d749f" providerId="LiveId" clId="{787301BC-41EA-4E3F-849B-0063D2D8A048}" dt="2019-12-02T17:13:39.366" v="10" actId="478"/>
          <ac:spMkLst>
            <pc:docMk/>
            <pc:sldMk cId="3822482841" sldId="284"/>
            <ac:spMk id="18" creationId="{7B537BF5-3708-4ADE-A893-2036C138D4E6}"/>
          </ac:spMkLst>
        </pc:spChg>
      </pc:sldChg>
      <pc:sldChg chg="delSp modSp">
        <pc:chgData name="기덕 김" userId="e7f34c32b62d749f" providerId="LiveId" clId="{787301BC-41EA-4E3F-849B-0063D2D8A048}" dt="2019-12-02T17:28:29.685" v="315"/>
        <pc:sldMkLst>
          <pc:docMk/>
          <pc:sldMk cId="2010639379" sldId="285"/>
        </pc:sldMkLst>
        <pc:spChg chg="mod">
          <ac:chgData name="기덕 김" userId="e7f34c32b62d749f" providerId="LiveId" clId="{787301BC-41EA-4E3F-849B-0063D2D8A048}" dt="2019-12-02T17:28:29.685" v="315"/>
          <ac:spMkLst>
            <pc:docMk/>
            <pc:sldMk cId="2010639379" sldId="285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2T15:51:34.921" v="2" actId="478"/>
          <ac:spMkLst>
            <pc:docMk/>
            <pc:sldMk cId="2010639379" sldId="285"/>
            <ac:spMk id="15" creationId="{8D4D0C0D-0D5B-4C46-8D73-1D5AAF91E7D1}"/>
          </ac:spMkLst>
        </pc:spChg>
        <pc:spChg chg="del">
          <ac:chgData name="기덕 김" userId="e7f34c32b62d749f" providerId="LiveId" clId="{787301BC-41EA-4E3F-849B-0063D2D8A048}" dt="2019-12-02T17:13:41.947" v="11" actId="478"/>
          <ac:spMkLst>
            <pc:docMk/>
            <pc:sldMk cId="2010639379" sldId="285"/>
            <ac:spMk id="18" creationId="{7B537BF5-3708-4ADE-A893-2036C138D4E6}"/>
          </ac:spMkLst>
        </pc:spChg>
      </pc:sldChg>
      <pc:sldChg chg="delSp modSp">
        <pc:chgData name="기덕 김" userId="e7f34c32b62d749f" providerId="LiveId" clId="{787301BC-41EA-4E3F-849B-0063D2D8A048}" dt="2019-12-02T17:26:49.350" v="228" actId="20577"/>
        <pc:sldMkLst>
          <pc:docMk/>
          <pc:sldMk cId="901310733" sldId="286"/>
        </pc:sldMkLst>
        <pc:spChg chg="mod">
          <ac:chgData name="기덕 김" userId="e7f34c32b62d749f" providerId="LiveId" clId="{787301BC-41EA-4E3F-849B-0063D2D8A048}" dt="2019-12-02T17:26:49.350" v="228" actId="20577"/>
          <ac:spMkLst>
            <pc:docMk/>
            <pc:sldMk cId="901310733" sldId="286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2T15:51:42.118" v="5" actId="478"/>
          <ac:spMkLst>
            <pc:docMk/>
            <pc:sldMk cId="901310733" sldId="286"/>
            <ac:spMk id="15" creationId="{8D4D0C0D-0D5B-4C46-8D73-1D5AAF91E7D1}"/>
          </ac:spMkLst>
        </pc:spChg>
        <pc:spChg chg="del">
          <ac:chgData name="기덕 김" userId="e7f34c32b62d749f" providerId="LiveId" clId="{787301BC-41EA-4E3F-849B-0063D2D8A048}" dt="2019-12-02T17:13:52.031" v="14" actId="478"/>
          <ac:spMkLst>
            <pc:docMk/>
            <pc:sldMk cId="901310733" sldId="286"/>
            <ac:spMk id="18" creationId="{7B537BF5-3708-4ADE-A893-2036C138D4E6}"/>
          </ac:spMkLst>
        </pc:spChg>
      </pc:sldChg>
      <pc:sldChg chg="delSp modSp">
        <pc:chgData name="기덕 김" userId="e7f34c32b62d749f" providerId="LiveId" clId="{787301BC-41EA-4E3F-849B-0063D2D8A048}" dt="2019-12-02T17:26:07.376" v="158" actId="404"/>
        <pc:sldMkLst>
          <pc:docMk/>
          <pc:sldMk cId="2461694762" sldId="287"/>
        </pc:sldMkLst>
        <pc:spChg chg="mod">
          <ac:chgData name="기덕 김" userId="e7f34c32b62d749f" providerId="LiveId" clId="{787301BC-41EA-4E3F-849B-0063D2D8A048}" dt="2019-12-02T17:26:07.376" v="158" actId="404"/>
          <ac:spMkLst>
            <pc:docMk/>
            <pc:sldMk cId="2461694762" sldId="287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2T15:51:39.288" v="4" actId="478"/>
          <ac:spMkLst>
            <pc:docMk/>
            <pc:sldMk cId="2461694762" sldId="287"/>
            <ac:spMk id="15" creationId="{8D4D0C0D-0D5B-4C46-8D73-1D5AAF91E7D1}"/>
          </ac:spMkLst>
        </pc:spChg>
        <pc:spChg chg="del">
          <ac:chgData name="기덕 김" userId="e7f34c32b62d749f" providerId="LiveId" clId="{787301BC-41EA-4E3F-849B-0063D2D8A048}" dt="2019-12-02T17:13:38.088" v="9" actId="478"/>
          <ac:spMkLst>
            <pc:docMk/>
            <pc:sldMk cId="2461694762" sldId="287"/>
            <ac:spMk id="18" creationId="{7B537BF5-3708-4ADE-A893-2036C138D4E6}"/>
          </ac:spMkLst>
        </pc:spChg>
      </pc:sldChg>
      <pc:sldChg chg="addSp delSp modSp add ord">
        <pc:chgData name="기덕 김" userId="e7f34c32b62d749f" providerId="LiveId" clId="{787301BC-41EA-4E3F-849B-0063D2D8A048}" dt="2019-12-02T17:28:14.143" v="292"/>
        <pc:sldMkLst>
          <pc:docMk/>
          <pc:sldMk cId="1901377865" sldId="288"/>
        </pc:sldMkLst>
        <pc:spChg chg="add del mod">
          <ac:chgData name="기덕 김" userId="e7f34c32b62d749f" providerId="LiveId" clId="{787301BC-41EA-4E3F-849B-0063D2D8A048}" dt="2019-12-02T17:16:47.163" v="16" actId="478"/>
          <ac:spMkLst>
            <pc:docMk/>
            <pc:sldMk cId="1901377865" sldId="288"/>
            <ac:spMk id="2" creationId="{4B85E914-5970-45DD-97A2-5C9D987C32B6}"/>
          </ac:spMkLst>
        </pc:spChg>
        <pc:spChg chg="add mod">
          <ac:chgData name="기덕 김" userId="e7f34c32b62d749f" providerId="LiveId" clId="{787301BC-41EA-4E3F-849B-0063D2D8A048}" dt="2019-12-02T17:22:50.461" v="43" actId="1076"/>
          <ac:spMkLst>
            <pc:docMk/>
            <pc:sldMk cId="1901377865" sldId="288"/>
            <ac:spMk id="3" creationId="{BE18A7CC-41EA-4FDE-8C97-A8109DF254E3}"/>
          </ac:spMkLst>
        </pc:spChg>
        <pc:spChg chg="add mod">
          <ac:chgData name="기덕 김" userId="e7f34c32b62d749f" providerId="LiveId" clId="{787301BC-41EA-4E3F-849B-0063D2D8A048}" dt="2019-12-02T17:22:50.461" v="43" actId="1076"/>
          <ac:spMkLst>
            <pc:docMk/>
            <pc:sldMk cId="1901377865" sldId="288"/>
            <ac:spMk id="4" creationId="{1D3D5DD2-573E-4B3C-A5ED-D1E17C4BA4A0}"/>
          </ac:spMkLst>
        </pc:spChg>
        <pc:spChg chg="add mod">
          <ac:chgData name="기덕 김" userId="e7f34c32b62d749f" providerId="LiveId" clId="{787301BC-41EA-4E3F-849B-0063D2D8A048}" dt="2019-12-02T17:22:01.611" v="39" actId="1582"/>
          <ac:spMkLst>
            <pc:docMk/>
            <pc:sldMk cId="1901377865" sldId="288"/>
            <ac:spMk id="7" creationId="{BF0A75E6-D08B-401C-8382-6B5AAAB68311}"/>
          </ac:spMkLst>
        </pc:spChg>
        <pc:spChg chg="mod">
          <ac:chgData name="기덕 김" userId="e7f34c32b62d749f" providerId="LiveId" clId="{787301BC-41EA-4E3F-849B-0063D2D8A048}" dt="2019-12-02T17:28:14.143" v="292"/>
          <ac:spMkLst>
            <pc:docMk/>
            <pc:sldMk cId="1901377865" sldId="288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2T17:13:35.221" v="8" actId="478"/>
          <ac:spMkLst>
            <pc:docMk/>
            <pc:sldMk cId="1901377865" sldId="288"/>
            <ac:spMk id="18" creationId="{7B537BF5-3708-4ADE-A893-2036C138D4E6}"/>
          </ac:spMkLst>
        </pc:spChg>
        <pc:spChg chg="add mod">
          <ac:chgData name="기덕 김" userId="e7f34c32b62d749f" providerId="LiveId" clId="{787301BC-41EA-4E3F-849B-0063D2D8A048}" dt="2019-12-02T17:22:50.461" v="43" actId="1076"/>
          <ac:spMkLst>
            <pc:docMk/>
            <pc:sldMk cId="1901377865" sldId="288"/>
            <ac:spMk id="26" creationId="{32CC8332-585A-4448-AC5D-2BB6CE030072}"/>
          </ac:spMkLst>
        </pc:spChg>
        <pc:spChg chg="add mod">
          <ac:chgData name="기덕 김" userId="e7f34c32b62d749f" providerId="LiveId" clId="{787301BC-41EA-4E3F-849B-0063D2D8A048}" dt="2019-12-02T17:22:50.461" v="43" actId="1076"/>
          <ac:spMkLst>
            <pc:docMk/>
            <pc:sldMk cId="1901377865" sldId="288"/>
            <ac:spMk id="28" creationId="{3A24E0FB-E292-4792-A9F8-01445896A499}"/>
          </ac:spMkLst>
        </pc:spChg>
        <pc:cxnChg chg="add mod">
          <ac:chgData name="기덕 김" userId="e7f34c32b62d749f" providerId="LiveId" clId="{787301BC-41EA-4E3F-849B-0063D2D8A048}" dt="2019-12-02T17:23:06.029" v="47" actId="14100"/>
          <ac:cxnSpMkLst>
            <pc:docMk/>
            <pc:sldMk cId="1901377865" sldId="288"/>
            <ac:cxnSpMk id="15" creationId="{681A9C4C-1F50-43F9-A433-B262D90423B1}"/>
          </ac:cxnSpMkLst>
        </pc:cxnChg>
      </pc:sldChg>
      <pc:sldChg chg="addSp delSp modSp add ord">
        <pc:chgData name="기덕 김" userId="e7f34c32b62d749f" providerId="LiveId" clId="{787301BC-41EA-4E3F-849B-0063D2D8A048}" dt="2019-12-08T15:28:42.473" v="654" actId="478"/>
        <pc:sldMkLst>
          <pc:docMk/>
          <pc:sldMk cId="1113112082" sldId="289"/>
        </pc:sldMkLst>
        <pc:spChg chg="add del mod">
          <ac:chgData name="기덕 김" userId="e7f34c32b62d749f" providerId="LiveId" clId="{787301BC-41EA-4E3F-849B-0063D2D8A048}" dt="2019-12-08T05:40:35.135" v="395" actId="11529"/>
          <ac:spMkLst>
            <pc:docMk/>
            <pc:sldMk cId="1113112082" sldId="289"/>
            <ac:spMk id="2" creationId="{B5E76539-A1B4-424E-A4EF-A42B3AD4E7ED}"/>
          </ac:spMkLst>
        </pc:spChg>
        <pc:spChg chg="add mod">
          <ac:chgData name="기덕 김" userId="e7f34c32b62d749f" providerId="LiveId" clId="{787301BC-41EA-4E3F-849B-0063D2D8A048}" dt="2019-12-08T15:20:10.642" v="559" actId="1076"/>
          <ac:spMkLst>
            <pc:docMk/>
            <pc:sldMk cId="1113112082" sldId="289"/>
            <ac:spMk id="3" creationId="{C57B59C4-B51B-47C6-A511-F985DA47524A}"/>
          </ac:spMkLst>
        </pc:spChg>
        <pc:spChg chg="mod">
          <ac:chgData name="기덕 김" userId="e7f34c32b62d749f" providerId="LiveId" clId="{787301BC-41EA-4E3F-849B-0063D2D8A048}" dt="2019-12-08T15:21:47.613" v="582" actId="403"/>
          <ac:spMkLst>
            <pc:docMk/>
            <pc:sldMk cId="1113112082" sldId="289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7T10:55:11.868" v="387" actId="478"/>
          <ac:spMkLst>
            <pc:docMk/>
            <pc:sldMk cId="1113112082" sldId="289"/>
            <ac:spMk id="11" creationId="{00000000-0000-0000-0000-000000000000}"/>
          </ac:spMkLst>
        </pc:spChg>
        <pc:spChg chg="add mod">
          <ac:chgData name="기덕 김" userId="e7f34c32b62d749f" providerId="LiveId" clId="{787301BC-41EA-4E3F-849B-0063D2D8A048}" dt="2019-12-08T15:20:10.642" v="559" actId="1076"/>
          <ac:spMkLst>
            <pc:docMk/>
            <pc:sldMk cId="1113112082" sldId="289"/>
            <ac:spMk id="12" creationId="{94CFC5A0-7A2B-4986-AC25-4EB689F1FA1D}"/>
          </ac:spMkLst>
        </pc:spChg>
        <pc:spChg chg="add mod">
          <ac:chgData name="기덕 김" userId="e7f34c32b62d749f" providerId="LiveId" clId="{787301BC-41EA-4E3F-849B-0063D2D8A048}" dt="2019-12-08T15:20:10.642" v="559" actId="1076"/>
          <ac:spMkLst>
            <pc:docMk/>
            <pc:sldMk cId="1113112082" sldId="289"/>
            <ac:spMk id="13" creationId="{9415045B-F17E-435A-85FB-EBEAA05B2A2C}"/>
          </ac:spMkLst>
        </pc:spChg>
        <pc:spChg chg="add mod">
          <ac:chgData name="기덕 김" userId="e7f34c32b62d749f" providerId="LiveId" clId="{787301BC-41EA-4E3F-849B-0063D2D8A048}" dt="2019-12-08T15:26:11.770" v="623" actId="1076"/>
          <ac:spMkLst>
            <pc:docMk/>
            <pc:sldMk cId="1113112082" sldId="289"/>
            <ac:spMk id="15" creationId="{B7C5CFA3-A1FB-47B4-8074-9AB09FEFC7C8}"/>
          </ac:spMkLst>
        </pc:spChg>
        <pc:spChg chg="add mod">
          <ac:chgData name="기덕 김" userId="e7f34c32b62d749f" providerId="LiveId" clId="{787301BC-41EA-4E3F-849B-0063D2D8A048}" dt="2019-12-08T15:20:17.546" v="562" actId="1076"/>
          <ac:spMkLst>
            <pc:docMk/>
            <pc:sldMk cId="1113112082" sldId="289"/>
            <ac:spMk id="19" creationId="{23AE2B48-1E44-45C7-A6A8-6EA38F236F45}"/>
          </ac:spMkLst>
        </pc:spChg>
        <pc:spChg chg="add mod">
          <ac:chgData name="기덕 김" userId="e7f34c32b62d749f" providerId="LiveId" clId="{787301BC-41EA-4E3F-849B-0063D2D8A048}" dt="2019-12-08T15:20:10.642" v="559" actId="1076"/>
          <ac:spMkLst>
            <pc:docMk/>
            <pc:sldMk cId="1113112082" sldId="289"/>
            <ac:spMk id="21" creationId="{E4881D49-5F58-499E-8EF8-3C169A265D74}"/>
          </ac:spMkLst>
        </pc:spChg>
        <pc:spChg chg="add mod">
          <ac:chgData name="기덕 김" userId="e7f34c32b62d749f" providerId="LiveId" clId="{787301BC-41EA-4E3F-849B-0063D2D8A048}" dt="2019-12-08T15:20:17.546" v="562" actId="1076"/>
          <ac:spMkLst>
            <pc:docMk/>
            <pc:sldMk cId="1113112082" sldId="289"/>
            <ac:spMk id="26" creationId="{1A60F188-1781-442A-BD0E-9EA929B9D828}"/>
          </ac:spMkLst>
        </pc:spChg>
        <pc:spChg chg="add mod">
          <ac:chgData name="기덕 김" userId="e7f34c32b62d749f" providerId="LiveId" clId="{787301BC-41EA-4E3F-849B-0063D2D8A048}" dt="2019-12-08T15:21:40.441" v="580" actId="1076"/>
          <ac:spMkLst>
            <pc:docMk/>
            <pc:sldMk cId="1113112082" sldId="289"/>
            <ac:spMk id="30" creationId="{976F030F-83E8-488B-AD6E-339D8104E235}"/>
          </ac:spMkLst>
        </pc:spChg>
        <pc:spChg chg="mod">
          <ac:chgData name="기덕 김" userId="e7f34c32b62d749f" providerId="LiveId" clId="{787301BC-41EA-4E3F-849B-0063D2D8A048}" dt="2019-12-07T10:55:08.119" v="386"/>
          <ac:spMkLst>
            <pc:docMk/>
            <pc:sldMk cId="1113112082" sldId="289"/>
            <ac:spMk id="31" creationId="{00000000-0000-0000-0000-000000000000}"/>
          </ac:spMkLst>
        </pc:spChg>
        <pc:spChg chg="add del mod">
          <ac:chgData name="기덕 김" userId="e7f34c32b62d749f" providerId="LiveId" clId="{787301BC-41EA-4E3F-849B-0063D2D8A048}" dt="2019-12-08T15:28:42.473" v="654" actId="478"/>
          <ac:spMkLst>
            <pc:docMk/>
            <pc:sldMk cId="1113112082" sldId="289"/>
            <ac:spMk id="34" creationId="{037892BB-45CB-4760-8122-58004C203A5D}"/>
          </ac:spMkLst>
        </pc:spChg>
        <pc:cxnChg chg="add mod">
          <ac:chgData name="기덕 김" userId="e7f34c32b62d749f" providerId="LiveId" clId="{787301BC-41EA-4E3F-849B-0063D2D8A048}" dt="2019-12-08T15:20:10.642" v="559" actId="1076"/>
          <ac:cxnSpMkLst>
            <pc:docMk/>
            <pc:sldMk cId="1113112082" sldId="289"/>
            <ac:cxnSpMk id="6" creationId="{4D3C005E-E941-4D41-A88B-D8C0CD10623B}"/>
          </ac:cxnSpMkLst>
        </pc:cxnChg>
        <pc:cxnChg chg="add del mod">
          <ac:chgData name="기덕 김" userId="e7f34c32b62d749f" providerId="LiveId" clId="{787301BC-41EA-4E3F-849B-0063D2D8A048}" dt="2019-12-08T15:15:04.260" v="456" actId="478"/>
          <ac:cxnSpMkLst>
            <pc:docMk/>
            <pc:sldMk cId="1113112082" sldId="289"/>
            <ac:cxnSpMk id="14" creationId="{C98AE2B8-7E10-4AC7-97F5-91D243C3D654}"/>
          </ac:cxnSpMkLst>
        </pc:cxnChg>
        <pc:cxnChg chg="add del mod">
          <ac:chgData name="기덕 김" userId="e7f34c32b62d749f" providerId="LiveId" clId="{787301BC-41EA-4E3F-849B-0063D2D8A048}" dt="2019-12-08T15:16:52.456" v="514" actId="478"/>
          <ac:cxnSpMkLst>
            <pc:docMk/>
            <pc:sldMk cId="1113112082" sldId="289"/>
            <ac:cxnSpMk id="16" creationId="{75BEC1A8-FA0E-433F-8FA0-012F8332B205}"/>
          </ac:cxnSpMkLst>
        </pc:cxnChg>
        <pc:cxnChg chg="add mod">
          <ac:chgData name="기덕 김" userId="e7f34c32b62d749f" providerId="LiveId" clId="{787301BC-41EA-4E3F-849B-0063D2D8A048}" dt="2019-12-08T15:22:07.849" v="583" actId="688"/>
          <ac:cxnSpMkLst>
            <pc:docMk/>
            <pc:sldMk cId="1113112082" sldId="289"/>
            <ac:cxnSpMk id="25" creationId="{ADBA5FDD-F0D0-47AA-BEE6-4D6D3ECCFA29}"/>
          </ac:cxnSpMkLst>
        </pc:cxnChg>
        <pc:cxnChg chg="add mod">
          <ac:chgData name="기덕 김" userId="e7f34c32b62d749f" providerId="LiveId" clId="{787301BC-41EA-4E3F-849B-0063D2D8A048}" dt="2019-12-08T15:26:15.050" v="624" actId="14100"/>
          <ac:cxnSpMkLst>
            <pc:docMk/>
            <pc:sldMk cId="1113112082" sldId="289"/>
            <ac:cxnSpMk id="27" creationId="{3DEE99FA-B4B9-4AA2-A1A0-CC74BE4CB9E1}"/>
          </ac:cxnSpMkLst>
        </pc:cxnChg>
        <pc:cxnChg chg="add mod">
          <ac:chgData name="기덕 김" userId="e7f34c32b62d749f" providerId="LiveId" clId="{787301BC-41EA-4E3F-849B-0063D2D8A048}" dt="2019-12-08T15:20:48.240" v="565" actId="14100"/>
          <ac:cxnSpMkLst>
            <pc:docMk/>
            <pc:sldMk cId="1113112082" sldId="289"/>
            <ac:cxnSpMk id="29" creationId="{92FEE8CB-A5A6-4682-86FF-84563C4B2D95}"/>
          </ac:cxnSpMkLst>
        </pc:cxnChg>
        <pc:cxnChg chg="add mod">
          <ac:chgData name="기덕 김" userId="e7f34c32b62d749f" providerId="LiveId" clId="{787301BC-41EA-4E3F-849B-0063D2D8A048}" dt="2019-12-08T15:21:05.111" v="568" actId="688"/>
          <ac:cxnSpMkLst>
            <pc:docMk/>
            <pc:sldMk cId="1113112082" sldId="289"/>
            <ac:cxnSpMk id="32" creationId="{0E9ECA1F-2EF3-4A9F-B8FC-129380DAFB8F}"/>
          </ac:cxnSpMkLst>
        </pc:cxnChg>
      </pc:sldChg>
      <pc:sldChg chg="delSp modSp add">
        <pc:chgData name="기덕 김" userId="e7f34c32b62d749f" providerId="LiveId" clId="{787301BC-41EA-4E3F-849B-0063D2D8A048}" dt="2019-12-08T15:31:17.859" v="672" actId="1076"/>
        <pc:sldMkLst>
          <pc:docMk/>
          <pc:sldMk cId="545342879" sldId="290"/>
        </pc:sldMkLst>
        <pc:spChg chg="mod">
          <ac:chgData name="기덕 김" userId="e7f34c32b62d749f" providerId="LiveId" clId="{787301BC-41EA-4E3F-849B-0063D2D8A048}" dt="2019-12-08T15:31:17.859" v="672" actId="1076"/>
          <ac:spMkLst>
            <pc:docMk/>
            <pc:sldMk cId="545342879" sldId="290"/>
            <ac:spMk id="3" creationId="{C57B59C4-B51B-47C6-A511-F985DA47524A}"/>
          </ac:spMkLst>
        </pc:spChg>
        <pc:spChg chg="mod">
          <ac:chgData name="기덕 김" userId="e7f34c32b62d749f" providerId="LiveId" clId="{787301BC-41EA-4E3F-849B-0063D2D8A048}" dt="2019-12-08T15:25:09.811" v="598"/>
          <ac:spMkLst>
            <pc:docMk/>
            <pc:sldMk cId="545342879" sldId="290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8T15:25:32.946" v="616" actId="478"/>
          <ac:spMkLst>
            <pc:docMk/>
            <pc:sldMk cId="545342879" sldId="290"/>
            <ac:spMk id="12" creationId="{94CFC5A0-7A2B-4986-AC25-4EB689F1FA1D}"/>
          </ac:spMkLst>
        </pc:spChg>
        <pc:spChg chg="mod">
          <ac:chgData name="기덕 김" userId="e7f34c32b62d749f" providerId="LiveId" clId="{787301BC-41EA-4E3F-849B-0063D2D8A048}" dt="2019-12-08T15:26:00.449" v="621" actId="1076"/>
          <ac:spMkLst>
            <pc:docMk/>
            <pc:sldMk cId="545342879" sldId="290"/>
            <ac:spMk id="15" creationId="{B7C5CFA3-A1FB-47B4-8074-9AB09FEFC7C8}"/>
          </ac:spMkLst>
        </pc:spChg>
        <pc:cxnChg chg="del mod">
          <ac:chgData name="기덕 김" userId="e7f34c32b62d749f" providerId="LiveId" clId="{787301BC-41EA-4E3F-849B-0063D2D8A048}" dt="2019-12-08T15:25:35.255" v="617" actId="478"/>
          <ac:cxnSpMkLst>
            <pc:docMk/>
            <pc:sldMk cId="545342879" sldId="290"/>
            <ac:cxnSpMk id="6" creationId="{4D3C005E-E941-4D41-A88B-D8C0CD10623B}"/>
          </ac:cxnSpMkLst>
        </pc:cxnChg>
        <pc:cxnChg chg="mod">
          <ac:chgData name="기덕 김" userId="e7f34c32b62d749f" providerId="LiveId" clId="{787301BC-41EA-4E3F-849B-0063D2D8A048}" dt="2019-12-08T15:31:17.859" v="672" actId="1076"/>
          <ac:cxnSpMkLst>
            <pc:docMk/>
            <pc:sldMk cId="545342879" sldId="290"/>
            <ac:cxnSpMk id="25" creationId="{ADBA5FDD-F0D0-47AA-BEE6-4D6D3ECCFA29}"/>
          </ac:cxnSpMkLst>
        </pc:cxnChg>
        <pc:cxnChg chg="mod">
          <ac:chgData name="기덕 김" userId="e7f34c32b62d749f" providerId="LiveId" clId="{787301BC-41EA-4E3F-849B-0063D2D8A048}" dt="2019-12-08T15:26:02.921" v="622" actId="14100"/>
          <ac:cxnSpMkLst>
            <pc:docMk/>
            <pc:sldMk cId="545342879" sldId="290"/>
            <ac:cxnSpMk id="27" creationId="{3DEE99FA-B4B9-4AA2-A1A0-CC74BE4CB9E1}"/>
          </ac:cxnSpMkLst>
        </pc:cxnChg>
      </pc:sldChg>
      <pc:sldChg chg="delSp modSp add ord">
        <pc:chgData name="기덕 김" userId="e7f34c32b62d749f" providerId="LiveId" clId="{787301BC-41EA-4E3F-849B-0063D2D8A048}" dt="2019-12-08T15:30:51.082" v="671" actId="688"/>
        <pc:sldMkLst>
          <pc:docMk/>
          <pc:sldMk cId="978620300" sldId="291"/>
        </pc:sldMkLst>
        <pc:spChg chg="mod">
          <ac:chgData name="기덕 김" userId="e7f34c32b62d749f" providerId="LiveId" clId="{787301BC-41EA-4E3F-849B-0063D2D8A048}" dt="2019-12-08T15:29:54.765" v="667" actId="113"/>
          <ac:spMkLst>
            <pc:docMk/>
            <pc:sldMk cId="978620300" sldId="291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8T15:30:38.745" v="668" actId="478"/>
          <ac:spMkLst>
            <pc:docMk/>
            <pc:sldMk cId="978620300" sldId="291"/>
            <ac:spMk id="12" creationId="{94CFC5A0-7A2B-4986-AC25-4EB689F1FA1D}"/>
          </ac:spMkLst>
        </pc:spChg>
        <pc:spChg chg="mod">
          <ac:chgData name="기덕 김" userId="e7f34c32b62d749f" providerId="LiveId" clId="{787301BC-41EA-4E3F-849B-0063D2D8A048}" dt="2019-12-08T15:28:22.833" v="651"/>
          <ac:spMkLst>
            <pc:docMk/>
            <pc:sldMk cId="978620300" sldId="291"/>
            <ac:spMk id="15" creationId="{B7C5CFA3-A1FB-47B4-8074-9AB09FEFC7C8}"/>
          </ac:spMkLst>
        </pc:spChg>
        <pc:cxnChg chg="mod">
          <ac:chgData name="기덕 김" userId="e7f34c32b62d749f" providerId="LiveId" clId="{787301BC-41EA-4E3F-849B-0063D2D8A048}" dt="2019-12-08T15:30:43.112" v="670" actId="14100"/>
          <ac:cxnSpMkLst>
            <pc:docMk/>
            <pc:sldMk cId="978620300" sldId="291"/>
            <ac:cxnSpMk id="6" creationId="{4D3C005E-E941-4D41-A88B-D8C0CD10623B}"/>
          </ac:cxnSpMkLst>
        </pc:cxnChg>
        <pc:cxnChg chg="del">
          <ac:chgData name="기덕 김" userId="e7f34c32b62d749f" providerId="LiveId" clId="{787301BC-41EA-4E3F-849B-0063D2D8A048}" dt="2019-12-08T15:30:40.354" v="669" actId="478"/>
          <ac:cxnSpMkLst>
            <pc:docMk/>
            <pc:sldMk cId="978620300" sldId="291"/>
            <ac:cxnSpMk id="25" creationId="{ADBA5FDD-F0D0-47AA-BEE6-4D6D3ECCFA29}"/>
          </ac:cxnSpMkLst>
        </pc:cxnChg>
        <pc:cxnChg chg="mod">
          <ac:chgData name="기덕 김" userId="e7f34c32b62d749f" providerId="LiveId" clId="{787301BC-41EA-4E3F-849B-0063D2D8A048}" dt="2019-12-08T15:30:51.082" v="671" actId="688"/>
          <ac:cxnSpMkLst>
            <pc:docMk/>
            <pc:sldMk cId="978620300" sldId="291"/>
            <ac:cxnSpMk id="27" creationId="{3DEE99FA-B4B9-4AA2-A1A0-CC74BE4CB9E1}"/>
          </ac:cxnSpMkLst>
        </pc:cxnChg>
      </pc:sldChg>
      <pc:sldChg chg="addSp delSp modSp add">
        <pc:chgData name="기덕 김" userId="e7f34c32b62d749f" providerId="LiveId" clId="{787301BC-41EA-4E3F-849B-0063D2D8A048}" dt="2019-12-09T16:07:32.346" v="980" actId="1076"/>
        <pc:sldMkLst>
          <pc:docMk/>
          <pc:sldMk cId="3255275457" sldId="292"/>
        </pc:sldMkLst>
        <pc:spChg chg="mod">
          <ac:chgData name="기덕 김" userId="e7f34c32b62d749f" providerId="LiveId" clId="{787301BC-41EA-4E3F-849B-0063D2D8A048}" dt="2019-12-09T16:07:12.570" v="977" actId="20577"/>
          <ac:spMkLst>
            <pc:docMk/>
            <pc:sldMk cId="3255275457" sldId="292"/>
            <ac:spMk id="8" creationId="{00000000-0000-0000-0000-000000000000}"/>
          </ac:spMkLst>
        </pc:spChg>
        <pc:spChg chg="del">
          <ac:chgData name="기덕 김" userId="e7f34c32b62d749f" providerId="LiveId" clId="{787301BC-41EA-4E3F-849B-0063D2D8A048}" dt="2019-12-09T15:21:09.056" v="835" actId="478"/>
          <ac:spMkLst>
            <pc:docMk/>
            <pc:sldMk cId="3255275457" sldId="292"/>
            <ac:spMk id="11" creationId="{00000000-0000-0000-0000-000000000000}"/>
          </ac:spMkLst>
        </pc:spChg>
        <pc:spChg chg="mod">
          <ac:chgData name="기덕 김" userId="e7f34c32b62d749f" providerId="LiveId" clId="{787301BC-41EA-4E3F-849B-0063D2D8A048}" dt="2019-12-09T15:12:52.189" v="737"/>
          <ac:spMkLst>
            <pc:docMk/>
            <pc:sldMk cId="3255275457" sldId="292"/>
            <ac:spMk id="31" creationId="{00000000-0000-0000-0000-000000000000}"/>
          </ac:spMkLst>
        </pc:spChg>
        <pc:picChg chg="add mod">
          <ac:chgData name="기덕 김" userId="e7f34c32b62d749f" providerId="LiveId" clId="{787301BC-41EA-4E3F-849B-0063D2D8A048}" dt="2019-12-09T16:07:32.346" v="980" actId="1076"/>
          <ac:picMkLst>
            <pc:docMk/>
            <pc:sldMk cId="3255275457" sldId="292"/>
            <ac:picMk id="2" creationId="{A6918B65-DA40-4C48-BA0A-5AAFA992089F}"/>
          </ac:picMkLst>
        </pc:picChg>
      </pc:sldChg>
    </pc:docChg>
  </pc:docChgLst>
  <pc:docChgLst>
    <pc:chgData name="기덕 김" userId="e7f34c32b62d749f" providerId="LiveId" clId="{DB3293F6-A8A4-4D97-9290-62ED53AA13B7}"/>
    <pc:docChg chg="undo custSel addSld delSld modSld sldOrd">
      <pc:chgData name="기덕 김" userId="e7f34c32b62d749f" providerId="LiveId" clId="{DB3293F6-A8A4-4D97-9290-62ED53AA13B7}" dt="2019-12-01T07:59:04.937" v="1022" actId="478"/>
      <pc:docMkLst>
        <pc:docMk/>
      </pc:docMkLst>
      <pc:sldChg chg="delSp modSp">
        <pc:chgData name="기덕 김" userId="e7f34c32b62d749f" providerId="LiveId" clId="{DB3293F6-A8A4-4D97-9290-62ED53AA13B7}" dt="2019-11-27T13:03:52.139" v="127"/>
        <pc:sldMkLst>
          <pc:docMk/>
          <pc:sldMk cId="0" sldId="257"/>
        </pc:sldMkLst>
        <pc:spChg chg="mod">
          <ac:chgData name="기덕 김" userId="e7f34c32b62d749f" providerId="LiveId" clId="{DB3293F6-A8A4-4D97-9290-62ED53AA13B7}" dt="2019-11-27T13:03:52.139" v="127"/>
          <ac:spMkLst>
            <pc:docMk/>
            <pc:sldMk cId="0" sldId="257"/>
            <ac:spMk id="2" creationId="{00000000-0000-0000-0000-000000000000}"/>
          </ac:spMkLst>
        </pc:spChg>
        <pc:spChg chg="mod">
          <ac:chgData name="기덕 김" userId="e7f34c32b62d749f" providerId="LiveId" clId="{DB3293F6-A8A4-4D97-9290-62ED53AA13B7}" dt="2019-11-27T13:03:45.380" v="121"/>
          <ac:spMkLst>
            <pc:docMk/>
            <pc:sldMk cId="0" sldId="257"/>
            <ac:spMk id="3" creationId="{00000000-0000-0000-0000-000000000000}"/>
          </ac:spMkLst>
        </pc:spChg>
        <pc:spChg chg="del">
          <ac:chgData name="기덕 김" userId="e7f34c32b62d749f" providerId="LiveId" clId="{DB3293F6-A8A4-4D97-9290-62ED53AA13B7}" dt="2019-11-27T13:03:47.193" v="122" actId="478"/>
          <ac:spMkLst>
            <pc:docMk/>
            <pc:sldMk cId="0" sldId="257"/>
            <ac:spMk id="11" creationId="{00000000-0000-0000-0000-000000000000}"/>
          </ac:spMkLst>
        </pc:spChg>
      </pc:sldChg>
      <pc:sldChg chg="delSp modSp">
        <pc:chgData name="기덕 김" userId="e7f34c32b62d749f" providerId="LiveId" clId="{DB3293F6-A8A4-4D97-9290-62ED53AA13B7}" dt="2019-12-01T07:58:43.565" v="1019" actId="478"/>
        <pc:sldMkLst>
          <pc:docMk/>
          <pc:sldMk cId="0" sldId="258"/>
        </pc:sldMkLst>
        <pc:spChg chg="mod">
          <ac:chgData name="기덕 김" userId="e7f34c32b62d749f" providerId="LiveId" clId="{DB3293F6-A8A4-4D97-9290-62ED53AA13B7}" dt="2019-12-01T07:58:38.622" v="1016" actId="6549"/>
          <ac:spMkLst>
            <pc:docMk/>
            <pc:sldMk cId="0" sldId="258"/>
            <ac:spMk id="25" creationId="{00000000-0000-0000-0000-000000000000}"/>
          </ac:spMkLst>
        </pc:spChg>
        <pc:cxnChg chg="del">
          <ac:chgData name="기덕 김" userId="e7f34c32b62d749f" providerId="LiveId" clId="{DB3293F6-A8A4-4D97-9290-62ED53AA13B7}" dt="2019-12-01T07:58:41.239" v="1017" actId="478"/>
          <ac:cxnSpMkLst>
            <pc:docMk/>
            <pc:sldMk cId="0" sldId="258"/>
            <ac:cxnSpMk id="27" creationId="{00000000-0000-0000-0000-000000000000}"/>
          </ac:cxnSpMkLst>
        </pc:cxnChg>
        <pc:cxnChg chg="del">
          <ac:chgData name="기덕 김" userId="e7f34c32b62d749f" providerId="LiveId" clId="{DB3293F6-A8A4-4D97-9290-62ED53AA13B7}" dt="2019-12-01T07:58:42.842" v="1018" actId="478"/>
          <ac:cxnSpMkLst>
            <pc:docMk/>
            <pc:sldMk cId="0" sldId="258"/>
            <ac:cxnSpMk id="28" creationId="{00000000-0000-0000-0000-000000000000}"/>
          </ac:cxnSpMkLst>
        </pc:cxnChg>
        <pc:cxnChg chg="del">
          <ac:chgData name="기덕 김" userId="e7f34c32b62d749f" providerId="LiveId" clId="{DB3293F6-A8A4-4D97-9290-62ED53AA13B7}" dt="2019-12-01T07:58:43.565" v="1019" actId="478"/>
          <ac:cxnSpMkLst>
            <pc:docMk/>
            <pc:sldMk cId="0" sldId="258"/>
            <ac:cxnSpMk id="29" creationId="{00000000-0000-0000-0000-000000000000}"/>
          </ac:cxnSpMkLst>
        </pc:cxnChg>
      </pc:sldChg>
      <pc:sldChg chg="del">
        <pc:chgData name="기덕 김" userId="e7f34c32b62d749f" providerId="LiveId" clId="{DB3293F6-A8A4-4D97-9290-62ED53AA13B7}" dt="2019-12-01T07:58:47.182" v="1020" actId="2696"/>
        <pc:sldMkLst>
          <pc:docMk/>
          <pc:sldMk cId="0" sldId="265"/>
        </pc:sldMkLst>
      </pc:sldChg>
      <pc:sldChg chg="del">
        <pc:chgData name="기덕 김" userId="e7f34c32b62d749f" providerId="LiveId" clId="{DB3293F6-A8A4-4D97-9290-62ED53AA13B7}" dt="2019-12-01T06:19:47.792" v="651" actId="2696"/>
        <pc:sldMkLst>
          <pc:docMk/>
          <pc:sldMk cId="3063464805" sldId="266"/>
        </pc:sldMkLst>
      </pc:sldChg>
      <pc:sldChg chg="delSp modSp">
        <pc:chgData name="기덕 김" userId="e7f34c32b62d749f" providerId="LiveId" clId="{DB3293F6-A8A4-4D97-9290-62ED53AA13B7}" dt="2019-12-01T07:57:49.822" v="958"/>
        <pc:sldMkLst>
          <pc:docMk/>
          <pc:sldMk cId="2465070186" sldId="267"/>
        </pc:sldMkLst>
        <pc:spChg chg="mod">
          <ac:chgData name="기덕 김" userId="e7f34c32b62d749f" providerId="LiveId" clId="{DB3293F6-A8A4-4D97-9290-62ED53AA13B7}" dt="2019-12-01T06:20:54.231" v="688" actId="20577"/>
          <ac:spMkLst>
            <pc:docMk/>
            <pc:sldMk cId="2465070186" sldId="267"/>
            <ac:spMk id="12" creationId="{00000000-0000-0000-0000-000000000000}"/>
          </ac:spMkLst>
        </pc:spChg>
        <pc:spChg chg="mod">
          <ac:chgData name="기덕 김" userId="e7f34c32b62d749f" providerId="LiveId" clId="{DB3293F6-A8A4-4D97-9290-62ED53AA13B7}" dt="2019-12-01T06:22:15.640" v="754"/>
          <ac:spMkLst>
            <pc:docMk/>
            <pc:sldMk cId="2465070186" sldId="267"/>
            <ac:spMk id="13" creationId="{00000000-0000-0000-0000-000000000000}"/>
          </ac:spMkLst>
        </pc:spChg>
        <pc:spChg chg="del">
          <ac:chgData name="기덕 김" userId="e7f34c32b62d749f" providerId="LiveId" clId="{DB3293F6-A8A4-4D97-9290-62ED53AA13B7}" dt="2019-12-01T06:20:12.478" v="678" actId="478"/>
          <ac:spMkLst>
            <pc:docMk/>
            <pc:sldMk cId="2465070186" sldId="267"/>
            <ac:spMk id="16" creationId="{00000000-0000-0000-0000-000000000000}"/>
          </ac:spMkLst>
        </pc:spChg>
        <pc:spChg chg="mod">
          <ac:chgData name="기덕 김" userId="e7f34c32b62d749f" providerId="LiveId" clId="{DB3293F6-A8A4-4D97-9290-62ED53AA13B7}" dt="2019-12-01T06:20:02.652" v="676"/>
          <ac:spMkLst>
            <pc:docMk/>
            <pc:sldMk cId="2465070186" sldId="267"/>
            <ac:spMk id="18" creationId="{00000000-0000-0000-0000-000000000000}"/>
          </ac:spMkLst>
        </pc:spChg>
        <pc:spChg chg="del">
          <ac:chgData name="기덕 김" userId="e7f34c32b62d749f" providerId="LiveId" clId="{DB3293F6-A8A4-4D97-9290-62ED53AA13B7}" dt="2019-12-01T06:20:10.823" v="677" actId="478"/>
          <ac:spMkLst>
            <pc:docMk/>
            <pc:sldMk cId="2465070186" sldId="267"/>
            <ac:spMk id="20" creationId="{00000000-0000-0000-0000-000000000000}"/>
          </ac:spMkLst>
        </pc:spChg>
        <pc:spChg chg="mod">
          <ac:chgData name="기덕 김" userId="e7f34c32b62d749f" providerId="LiveId" clId="{DB3293F6-A8A4-4D97-9290-62ED53AA13B7}" dt="2019-12-01T07:41:31.654" v="791" actId="20577"/>
          <ac:spMkLst>
            <pc:docMk/>
            <pc:sldMk cId="2465070186" sldId="267"/>
            <ac:spMk id="21" creationId="{00000000-0000-0000-0000-000000000000}"/>
          </ac:spMkLst>
        </pc:spChg>
        <pc:spChg chg="mod">
          <ac:chgData name="기덕 김" userId="e7f34c32b62d749f" providerId="LiveId" clId="{DB3293F6-A8A4-4D97-9290-62ED53AA13B7}" dt="2019-12-01T07:41:39.962" v="806"/>
          <ac:spMkLst>
            <pc:docMk/>
            <pc:sldMk cId="2465070186" sldId="267"/>
            <ac:spMk id="22" creationId="{00000000-0000-0000-0000-000000000000}"/>
          </ac:spMkLst>
        </pc:spChg>
        <pc:spChg chg="mod">
          <ac:chgData name="기덕 김" userId="e7f34c32b62d749f" providerId="LiveId" clId="{DB3293F6-A8A4-4D97-9290-62ED53AA13B7}" dt="2019-12-01T06:22:29.310" v="764" actId="20577"/>
          <ac:spMkLst>
            <pc:docMk/>
            <pc:sldMk cId="2465070186" sldId="267"/>
            <ac:spMk id="24" creationId="{00000000-0000-0000-0000-000000000000}"/>
          </ac:spMkLst>
        </pc:spChg>
        <pc:spChg chg="mod">
          <ac:chgData name="기덕 김" userId="e7f34c32b62d749f" providerId="LiveId" clId="{DB3293F6-A8A4-4D97-9290-62ED53AA13B7}" dt="2019-12-01T06:23:07.265" v="780"/>
          <ac:spMkLst>
            <pc:docMk/>
            <pc:sldMk cId="2465070186" sldId="267"/>
            <ac:spMk id="25" creationId="{00000000-0000-0000-0000-000000000000}"/>
          </ac:spMkLst>
        </pc:spChg>
        <pc:spChg chg="mod">
          <ac:chgData name="기덕 김" userId="e7f34c32b62d749f" providerId="LiveId" clId="{DB3293F6-A8A4-4D97-9290-62ED53AA13B7}" dt="2019-12-01T07:57:36.360" v="923" actId="20577"/>
          <ac:spMkLst>
            <pc:docMk/>
            <pc:sldMk cId="2465070186" sldId="267"/>
            <ac:spMk id="26" creationId="{00000000-0000-0000-0000-000000000000}"/>
          </ac:spMkLst>
        </pc:spChg>
        <pc:spChg chg="mod">
          <ac:chgData name="기덕 김" userId="e7f34c32b62d749f" providerId="LiveId" clId="{DB3293F6-A8A4-4D97-9290-62ED53AA13B7}" dt="2019-12-01T07:57:49.822" v="958"/>
          <ac:spMkLst>
            <pc:docMk/>
            <pc:sldMk cId="2465070186" sldId="267"/>
            <ac:spMk id="27" creationId="{00000000-0000-0000-0000-000000000000}"/>
          </ac:spMkLst>
        </pc:spChg>
      </pc:sldChg>
      <pc:sldChg chg="del">
        <pc:chgData name="기덕 김" userId="e7f34c32b62d749f" providerId="LiveId" clId="{DB3293F6-A8A4-4D97-9290-62ED53AA13B7}" dt="2019-12-01T06:19:15.683" v="646" actId="2696"/>
        <pc:sldMkLst>
          <pc:docMk/>
          <pc:sldMk cId="0" sldId="269"/>
        </pc:sldMkLst>
      </pc:sldChg>
      <pc:sldChg chg="del">
        <pc:chgData name="기덕 김" userId="e7f34c32b62d749f" providerId="LiveId" clId="{DB3293F6-A8A4-4D97-9290-62ED53AA13B7}" dt="2019-12-01T06:19:20.603" v="650" actId="2696"/>
        <pc:sldMkLst>
          <pc:docMk/>
          <pc:sldMk cId="3347032952" sldId="271"/>
        </pc:sldMkLst>
      </pc:sldChg>
      <pc:sldChg chg="del">
        <pc:chgData name="기덕 김" userId="e7f34c32b62d749f" providerId="LiveId" clId="{DB3293F6-A8A4-4D97-9290-62ED53AA13B7}" dt="2019-12-01T07:58:48.087" v="1021" actId="2696"/>
        <pc:sldMkLst>
          <pc:docMk/>
          <pc:sldMk cId="1768648285" sldId="276"/>
        </pc:sldMkLst>
      </pc:sldChg>
      <pc:sldChg chg="modSp del">
        <pc:chgData name="기덕 김" userId="e7f34c32b62d749f" providerId="LiveId" clId="{DB3293F6-A8A4-4D97-9290-62ED53AA13B7}" dt="2019-12-01T06:19:14.957" v="645" actId="2696"/>
        <pc:sldMkLst>
          <pc:docMk/>
          <pc:sldMk cId="1945979277" sldId="277"/>
        </pc:sldMkLst>
        <pc:spChg chg="mod">
          <ac:chgData name="기덕 김" userId="e7f34c32b62d749f" providerId="LiveId" clId="{DB3293F6-A8A4-4D97-9290-62ED53AA13B7}" dt="2019-11-27T13:03:07.140" v="23" actId="27636"/>
          <ac:spMkLst>
            <pc:docMk/>
            <pc:sldMk cId="1945979277" sldId="277"/>
            <ac:spMk id="11" creationId="{00000000-0000-0000-0000-000000000000}"/>
          </ac:spMkLst>
        </pc:spChg>
      </pc:sldChg>
      <pc:sldChg chg="delSp">
        <pc:chgData name="기덕 김" userId="e7f34c32b62d749f" providerId="LiveId" clId="{DB3293F6-A8A4-4D97-9290-62ED53AA13B7}" dt="2019-12-01T07:59:04.937" v="1022" actId="478"/>
        <pc:sldMkLst>
          <pc:docMk/>
          <pc:sldMk cId="0" sldId="278"/>
        </pc:sldMkLst>
        <pc:spChg chg="del">
          <ac:chgData name="기덕 김" userId="e7f34c32b62d749f" providerId="LiveId" clId="{DB3293F6-A8A4-4D97-9290-62ED53AA13B7}" dt="2019-12-01T07:59:04.937" v="1022" actId="478"/>
          <ac:spMkLst>
            <pc:docMk/>
            <pc:sldMk cId="0" sldId="278"/>
            <ac:spMk id="6" creationId="{00000000-0000-0000-0000-000000000000}"/>
          </ac:spMkLst>
        </pc:spChg>
      </pc:sldChg>
      <pc:sldChg chg="del">
        <pc:chgData name="기덕 김" userId="e7f34c32b62d749f" providerId="LiveId" clId="{DB3293F6-A8A4-4D97-9290-62ED53AA13B7}" dt="2019-12-01T06:19:17.955" v="649" actId="2696"/>
        <pc:sldMkLst>
          <pc:docMk/>
          <pc:sldMk cId="3347032952" sldId="279"/>
        </pc:sldMkLst>
      </pc:sldChg>
      <pc:sldChg chg="del">
        <pc:chgData name="기덕 김" userId="e7f34c32b62d749f" providerId="LiveId" clId="{DB3293F6-A8A4-4D97-9290-62ED53AA13B7}" dt="2019-12-01T06:19:17.171" v="648" actId="2696"/>
        <pc:sldMkLst>
          <pc:docMk/>
          <pc:sldMk cId="3347032952" sldId="280"/>
        </pc:sldMkLst>
      </pc:sldChg>
      <pc:sldChg chg="del">
        <pc:chgData name="기덕 김" userId="e7f34c32b62d749f" providerId="LiveId" clId="{DB3293F6-A8A4-4D97-9290-62ED53AA13B7}" dt="2019-12-01T06:19:16.464" v="647" actId="2696"/>
        <pc:sldMkLst>
          <pc:docMk/>
          <pc:sldMk cId="3347032952" sldId="281"/>
        </pc:sldMkLst>
      </pc:sldChg>
      <pc:sldChg chg="addSp delSp modSp">
        <pc:chgData name="기덕 김" userId="e7f34c32b62d749f" providerId="LiveId" clId="{DB3293F6-A8A4-4D97-9290-62ED53AA13B7}" dt="2019-12-01T07:54:08.629" v="832" actId="1076"/>
        <pc:sldMkLst>
          <pc:docMk/>
          <pc:sldMk cId="3347032952" sldId="282"/>
        </pc:sldMkLst>
        <pc:spChg chg="add del mod">
          <ac:chgData name="기덕 김" userId="e7f34c32b62d749f" providerId="LiveId" clId="{DB3293F6-A8A4-4D97-9290-62ED53AA13B7}" dt="2019-11-27T14:48:08.801" v="187" actId="478"/>
          <ac:spMkLst>
            <pc:docMk/>
            <pc:sldMk cId="3347032952" sldId="282"/>
            <ac:spMk id="4" creationId="{A0280571-0186-484E-9B35-849EAF6360A9}"/>
          </ac:spMkLst>
        </pc:spChg>
        <pc:spChg chg="add mod">
          <ac:chgData name="기덕 김" userId="e7f34c32b62d749f" providerId="LiveId" clId="{DB3293F6-A8A4-4D97-9290-62ED53AA13B7}" dt="2019-12-01T07:52:56.123" v="823" actId="1076"/>
          <ac:spMkLst>
            <pc:docMk/>
            <pc:sldMk cId="3347032952" sldId="282"/>
            <ac:spMk id="6" creationId="{5653C287-7173-4BE9-AACF-A03B2E11D77C}"/>
          </ac:spMkLst>
        </pc:spChg>
        <pc:spChg chg="add del mod">
          <ac:chgData name="기덕 김" userId="e7f34c32b62d749f" providerId="LiveId" clId="{DB3293F6-A8A4-4D97-9290-62ED53AA13B7}" dt="2019-11-27T14:53:18.127" v="253" actId="478"/>
          <ac:spMkLst>
            <pc:docMk/>
            <pc:sldMk cId="3347032952" sldId="282"/>
            <ac:spMk id="7" creationId="{16122949-AAC4-4D60-8577-3B2EE6847AD1}"/>
          </ac:spMkLst>
        </pc:spChg>
        <pc:spChg chg="mod">
          <ac:chgData name="기덕 김" userId="e7f34c32b62d749f" providerId="LiveId" clId="{DB3293F6-A8A4-4D97-9290-62ED53AA13B7}" dt="2019-11-28T07:23:46.409" v="339" actId="403"/>
          <ac:spMkLst>
            <pc:docMk/>
            <pc:sldMk cId="3347032952" sldId="282"/>
            <ac:spMk id="8" creationId="{00000000-0000-0000-0000-000000000000}"/>
          </ac:spMkLst>
        </pc:spChg>
        <pc:spChg chg="del mod">
          <ac:chgData name="기덕 김" userId="e7f34c32b62d749f" providerId="LiveId" clId="{DB3293F6-A8A4-4D97-9290-62ED53AA13B7}" dt="2019-11-27T15:04:55.364" v="329" actId="478"/>
          <ac:spMkLst>
            <pc:docMk/>
            <pc:sldMk cId="3347032952" sldId="282"/>
            <ac:spMk id="11" creationId="{00000000-0000-0000-0000-000000000000}"/>
          </ac:spMkLst>
        </pc:spChg>
        <pc:spChg chg="add mod">
          <ac:chgData name="기덕 김" userId="e7f34c32b62d749f" providerId="LiveId" clId="{DB3293F6-A8A4-4D97-9290-62ED53AA13B7}" dt="2019-11-27T15:05:05.091" v="331" actId="14100"/>
          <ac:spMkLst>
            <pc:docMk/>
            <pc:sldMk cId="3347032952" sldId="282"/>
            <ac:spMk id="12" creationId="{1C03B141-4AE4-4C7F-9AEE-1BB1E577F682}"/>
          </ac:spMkLst>
        </pc:spChg>
        <pc:spChg chg="add mod">
          <ac:chgData name="기덕 김" userId="e7f34c32b62d749f" providerId="LiveId" clId="{DB3293F6-A8A4-4D97-9290-62ED53AA13B7}" dt="2019-11-28T07:31:10.530" v="495" actId="13822"/>
          <ac:spMkLst>
            <pc:docMk/>
            <pc:sldMk cId="3347032952" sldId="282"/>
            <ac:spMk id="13" creationId="{7CB63415-A968-453A-A299-81D7A23F39D2}"/>
          </ac:spMkLst>
        </pc:spChg>
        <pc:spChg chg="add mod">
          <ac:chgData name="기덕 김" userId="e7f34c32b62d749f" providerId="LiveId" clId="{DB3293F6-A8A4-4D97-9290-62ED53AA13B7}" dt="2019-11-27T15:05:05.091" v="331" actId="14100"/>
          <ac:spMkLst>
            <pc:docMk/>
            <pc:sldMk cId="3347032952" sldId="282"/>
            <ac:spMk id="14" creationId="{79EEFDA3-5E2F-4D96-884C-E0B643902FAA}"/>
          </ac:spMkLst>
        </pc:spChg>
        <pc:spChg chg="add mod">
          <ac:chgData name="기덕 김" userId="e7f34c32b62d749f" providerId="LiveId" clId="{DB3293F6-A8A4-4D97-9290-62ED53AA13B7}" dt="2019-11-27T15:05:05.091" v="331" actId="14100"/>
          <ac:spMkLst>
            <pc:docMk/>
            <pc:sldMk cId="3347032952" sldId="282"/>
            <ac:spMk id="15" creationId="{8D4D0C0D-0D5B-4C46-8D73-1D5AAF91E7D1}"/>
          </ac:spMkLst>
        </pc:spChg>
        <pc:spChg chg="add del mod">
          <ac:chgData name="기덕 김" userId="e7f34c32b62d749f" providerId="LiveId" clId="{DB3293F6-A8A4-4D97-9290-62ED53AA13B7}" dt="2019-11-27T14:58:30.566" v="316" actId="478"/>
          <ac:spMkLst>
            <pc:docMk/>
            <pc:sldMk cId="3347032952" sldId="282"/>
            <ac:spMk id="16" creationId="{E83061EB-AFDC-4A47-83F6-2B67500C0398}"/>
          </ac:spMkLst>
        </pc:spChg>
        <pc:spChg chg="add del mod">
          <ac:chgData name="기덕 김" userId="e7f34c32b62d749f" providerId="LiveId" clId="{DB3293F6-A8A4-4D97-9290-62ED53AA13B7}" dt="2019-11-27T14:58:59.945" v="321" actId="478"/>
          <ac:spMkLst>
            <pc:docMk/>
            <pc:sldMk cId="3347032952" sldId="282"/>
            <ac:spMk id="17" creationId="{9EF805D9-B280-4B7E-BC05-798C78A022CA}"/>
          </ac:spMkLst>
        </pc:spChg>
        <pc:spChg chg="add mod">
          <ac:chgData name="기덕 김" userId="e7f34c32b62d749f" providerId="LiveId" clId="{DB3293F6-A8A4-4D97-9290-62ED53AA13B7}" dt="2019-11-27T15:05:05.091" v="331" actId="14100"/>
          <ac:spMkLst>
            <pc:docMk/>
            <pc:sldMk cId="3347032952" sldId="282"/>
            <ac:spMk id="18" creationId="{7B537BF5-3708-4ADE-A893-2036C138D4E6}"/>
          </ac:spMkLst>
        </pc:spChg>
        <pc:spChg chg="add mod">
          <ac:chgData name="기덕 김" userId="e7f34c32b62d749f" providerId="LiveId" clId="{DB3293F6-A8A4-4D97-9290-62ED53AA13B7}" dt="2019-11-27T15:05:05.091" v="331" actId="14100"/>
          <ac:spMkLst>
            <pc:docMk/>
            <pc:sldMk cId="3347032952" sldId="282"/>
            <ac:spMk id="19" creationId="{A40C3E57-0370-4024-B40A-4AD635CBED6F}"/>
          </ac:spMkLst>
        </pc:spChg>
        <pc:spChg chg="add mod">
          <ac:chgData name="기덕 김" userId="e7f34c32b62d749f" providerId="LiveId" clId="{DB3293F6-A8A4-4D97-9290-62ED53AA13B7}" dt="2019-11-27T15:05:05.091" v="331" actId="14100"/>
          <ac:spMkLst>
            <pc:docMk/>
            <pc:sldMk cId="3347032952" sldId="282"/>
            <ac:spMk id="21" creationId="{2C4AB9FD-9E6E-4EAB-9487-9FA1F6BA2CE7}"/>
          </ac:spMkLst>
        </pc:spChg>
        <pc:spChg chg="add mod">
          <ac:chgData name="기덕 김" userId="e7f34c32b62d749f" providerId="LiveId" clId="{DB3293F6-A8A4-4D97-9290-62ED53AA13B7}" dt="2019-12-01T07:54:08.629" v="832" actId="1076"/>
          <ac:spMkLst>
            <pc:docMk/>
            <pc:sldMk cId="3347032952" sldId="282"/>
            <ac:spMk id="24" creationId="{1D17EE84-6DCF-44AB-9BAB-EDF767E2F6C7}"/>
          </ac:spMkLst>
        </pc:spChg>
        <pc:spChg chg="add mod">
          <ac:chgData name="기덕 김" userId="e7f34c32b62d749f" providerId="LiveId" clId="{DB3293F6-A8A4-4D97-9290-62ED53AA13B7}" dt="2019-12-01T07:54:08.629" v="832" actId="1076"/>
          <ac:spMkLst>
            <pc:docMk/>
            <pc:sldMk cId="3347032952" sldId="282"/>
            <ac:spMk id="25" creationId="{A4787DAD-1974-45A6-A195-82B3C3FD9D74}"/>
          </ac:spMkLst>
        </pc:spChg>
        <pc:spChg chg="mod">
          <ac:chgData name="기덕 김" userId="e7f34c32b62d749f" providerId="LiveId" clId="{DB3293F6-A8A4-4D97-9290-62ED53AA13B7}" dt="2019-11-27T13:04:34.047" v="139"/>
          <ac:spMkLst>
            <pc:docMk/>
            <pc:sldMk cId="3347032952" sldId="282"/>
            <ac:spMk id="31" creationId="{00000000-0000-0000-0000-000000000000}"/>
          </ac:spMkLst>
        </pc:spChg>
        <pc:graphicFrameChg chg="add del mod modGraphic">
          <ac:chgData name="기덕 김" userId="e7f34c32b62d749f" providerId="LiveId" clId="{DB3293F6-A8A4-4D97-9290-62ED53AA13B7}" dt="2019-11-27T14:47:53.352" v="184" actId="478"/>
          <ac:graphicFrameMkLst>
            <pc:docMk/>
            <pc:sldMk cId="3347032952" sldId="282"/>
            <ac:graphicFrameMk id="2" creationId="{065ED38E-C446-4106-BE61-D2BDB0C9A112}"/>
          </ac:graphicFrameMkLst>
        </pc:graphicFrameChg>
        <pc:graphicFrameChg chg="add del mod modGraphic">
          <ac:chgData name="기덕 김" userId="e7f34c32b62d749f" providerId="LiveId" clId="{DB3293F6-A8A4-4D97-9290-62ED53AA13B7}" dt="2019-11-27T14:47:52.813" v="183" actId="478"/>
          <ac:graphicFrameMkLst>
            <pc:docMk/>
            <pc:sldMk cId="3347032952" sldId="282"/>
            <ac:graphicFrameMk id="3" creationId="{66C596B2-77FB-448D-B784-1490E324D8BF}"/>
          </ac:graphicFrameMkLst>
        </pc:graphicFrameChg>
        <pc:picChg chg="add mod">
          <ac:chgData name="기덕 김" userId="e7f34c32b62d749f" providerId="LiveId" clId="{DB3293F6-A8A4-4D97-9290-62ED53AA13B7}" dt="2019-11-27T15:05:05.091" v="331" actId="14100"/>
          <ac:picMkLst>
            <pc:docMk/>
            <pc:sldMk cId="3347032952" sldId="282"/>
            <ac:picMk id="23" creationId="{3FDAB8FB-4826-4E13-80A2-85275368FB3F}"/>
          </ac:picMkLst>
        </pc:picChg>
        <pc:cxnChg chg="add mod">
          <ac:chgData name="기덕 김" userId="e7f34c32b62d749f" providerId="LiveId" clId="{DB3293F6-A8A4-4D97-9290-62ED53AA13B7}" dt="2019-12-01T07:54:08.629" v="832" actId="1076"/>
          <ac:cxnSpMkLst>
            <pc:docMk/>
            <pc:sldMk cId="3347032952" sldId="282"/>
            <ac:cxnSpMk id="27" creationId="{BA7ADAF8-F7FF-4907-98CC-E403358C726C}"/>
          </ac:cxnSpMkLst>
        </pc:cxnChg>
        <pc:cxnChg chg="add mod">
          <ac:chgData name="기덕 김" userId="e7f34c32b62d749f" providerId="LiveId" clId="{DB3293F6-A8A4-4D97-9290-62ED53AA13B7}" dt="2019-12-01T07:54:08.629" v="832" actId="1076"/>
          <ac:cxnSpMkLst>
            <pc:docMk/>
            <pc:sldMk cId="3347032952" sldId="282"/>
            <ac:cxnSpMk id="30" creationId="{A9E47A4E-5DEC-4D20-9A64-6A1C7886FFB7}"/>
          </ac:cxnSpMkLst>
        </pc:cxnChg>
        <pc:cxnChg chg="add mod">
          <ac:chgData name="기덕 김" userId="e7f34c32b62d749f" providerId="LiveId" clId="{DB3293F6-A8A4-4D97-9290-62ED53AA13B7}" dt="2019-12-01T07:54:08.629" v="832" actId="1076"/>
          <ac:cxnSpMkLst>
            <pc:docMk/>
            <pc:sldMk cId="3347032952" sldId="282"/>
            <ac:cxnSpMk id="32" creationId="{9C5541A6-DF32-45A9-B7B0-9885C9196E0B}"/>
          </ac:cxnSpMkLst>
        </pc:cxnChg>
        <pc:cxnChg chg="add mod">
          <ac:chgData name="기덕 김" userId="e7f34c32b62d749f" providerId="LiveId" clId="{DB3293F6-A8A4-4D97-9290-62ED53AA13B7}" dt="2019-12-01T07:54:08.629" v="832" actId="1076"/>
          <ac:cxnSpMkLst>
            <pc:docMk/>
            <pc:sldMk cId="3347032952" sldId="282"/>
            <ac:cxnSpMk id="33" creationId="{D4082487-0A64-494D-8C8A-4464AD0776D3}"/>
          </ac:cxnSpMkLst>
        </pc:cxnChg>
      </pc:sldChg>
      <pc:sldChg chg="add del">
        <pc:chgData name="기덕 김" userId="e7f34c32b62d749f" providerId="LiveId" clId="{DB3293F6-A8A4-4D97-9290-62ED53AA13B7}" dt="2019-11-28T07:23:37.898" v="337"/>
        <pc:sldMkLst>
          <pc:docMk/>
          <pc:sldMk cId="2691150892" sldId="283"/>
        </pc:sldMkLst>
      </pc:sldChg>
      <pc:sldChg chg="addSp modSp add">
        <pc:chgData name="기덕 김" userId="e7f34c32b62d749f" providerId="LiveId" clId="{DB3293F6-A8A4-4D97-9290-62ED53AA13B7}" dt="2019-12-01T07:54:23.102" v="833"/>
        <pc:sldMkLst>
          <pc:docMk/>
          <pc:sldMk cId="3463935089" sldId="283"/>
        </pc:sldMkLst>
        <pc:spChg chg="add mod">
          <ac:chgData name="기덕 김" userId="e7f34c32b62d749f" providerId="LiveId" clId="{DB3293F6-A8A4-4D97-9290-62ED53AA13B7}" dt="2019-11-28T07:26:41.750" v="420" actId="1076"/>
          <ac:spMkLst>
            <pc:docMk/>
            <pc:sldMk cId="3463935089" sldId="283"/>
            <ac:spMk id="2" creationId="{B4D06711-E463-438E-8C84-71C182822529}"/>
          </ac:spMkLst>
        </pc:spChg>
        <pc:spChg chg="mod">
          <ac:chgData name="기덕 김" userId="e7f34c32b62d749f" providerId="LiveId" clId="{DB3293F6-A8A4-4D97-9290-62ED53AA13B7}" dt="2019-11-28T07:29:29.571" v="488" actId="403"/>
          <ac:spMkLst>
            <pc:docMk/>
            <pc:sldMk cId="3463935089" sldId="283"/>
            <ac:spMk id="8" creationId="{00000000-0000-0000-0000-000000000000}"/>
          </ac:spMkLst>
        </pc:spChg>
        <pc:spChg chg="mod">
          <ac:chgData name="기덕 김" userId="e7f34c32b62d749f" providerId="LiveId" clId="{DB3293F6-A8A4-4D97-9290-62ED53AA13B7}" dt="2019-11-28T07:25:07.084" v="411" actId="13822"/>
          <ac:spMkLst>
            <pc:docMk/>
            <pc:sldMk cId="3463935089" sldId="283"/>
            <ac:spMk id="13" creationId="{7CB63415-A968-453A-A299-81D7A23F39D2}"/>
          </ac:spMkLst>
        </pc:spChg>
        <pc:spChg chg="add">
          <ac:chgData name="기덕 김" userId="e7f34c32b62d749f" providerId="LiveId" clId="{DB3293F6-A8A4-4D97-9290-62ED53AA13B7}" dt="2019-12-01T07:54:23.102" v="833"/>
          <ac:spMkLst>
            <pc:docMk/>
            <pc:sldMk cId="3463935089" sldId="283"/>
            <ac:spMk id="22" creationId="{82C8EE4D-2021-46B8-8C61-C9B04EB6893B}"/>
          </ac:spMkLst>
        </pc:spChg>
        <pc:spChg chg="add">
          <ac:chgData name="기덕 김" userId="e7f34c32b62d749f" providerId="LiveId" clId="{DB3293F6-A8A4-4D97-9290-62ED53AA13B7}" dt="2019-12-01T07:54:23.102" v="833"/>
          <ac:spMkLst>
            <pc:docMk/>
            <pc:sldMk cId="3463935089" sldId="283"/>
            <ac:spMk id="24" creationId="{4F055635-49F3-4BFF-A2BE-EBEBBF696D43}"/>
          </ac:spMkLst>
        </pc:spChg>
        <pc:cxnChg chg="add">
          <ac:chgData name="기덕 김" userId="e7f34c32b62d749f" providerId="LiveId" clId="{DB3293F6-A8A4-4D97-9290-62ED53AA13B7}" dt="2019-12-01T07:54:23.102" v="833"/>
          <ac:cxnSpMkLst>
            <pc:docMk/>
            <pc:sldMk cId="3463935089" sldId="283"/>
            <ac:cxnSpMk id="25" creationId="{2159741B-E8DB-4FE3-90D9-B3223B34DED6}"/>
          </ac:cxnSpMkLst>
        </pc:cxnChg>
        <pc:cxnChg chg="add">
          <ac:chgData name="기덕 김" userId="e7f34c32b62d749f" providerId="LiveId" clId="{DB3293F6-A8A4-4D97-9290-62ED53AA13B7}" dt="2019-12-01T07:54:23.102" v="833"/>
          <ac:cxnSpMkLst>
            <pc:docMk/>
            <pc:sldMk cId="3463935089" sldId="283"/>
            <ac:cxnSpMk id="26" creationId="{C45278B6-BC1A-45F3-A4B8-90818DE19FC2}"/>
          </ac:cxnSpMkLst>
        </pc:cxnChg>
        <pc:cxnChg chg="add">
          <ac:chgData name="기덕 김" userId="e7f34c32b62d749f" providerId="LiveId" clId="{DB3293F6-A8A4-4D97-9290-62ED53AA13B7}" dt="2019-12-01T07:54:23.102" v="833"/>
          <ac:cxnSpMkLst>
            <pc:docMk/>
            <pc:sldMk cId="3463935089" sldId="283"/>
            <ac:cxnSpMk id="27" creationId="{5DBA0156-01C6-49D3-9773-74BB1F7FB0E1}"/>
          </ac:cxnSpMkLst>
        </pc:cxnChg>
        <pc:cxnChg chg="add">
          <ac:chgData name="기덕 김" userId="e7f34c32b62d749f" providerId="LiveId" clId="{DB3293F6-A8A4-4D97-9290-62ED53AA13B7}" dt="2019-12-01T07:54:23.102" v="833"/>
          <ac:cxnSpMkLst>
            <pc:docMk/>
            <pc:sldMk cId="3463935089" sldId="283"/>
            <ac:cxnSpMk id="28" creationId="{CE04C206-8014-4942-85A6-79963F551C25}"/>
          </ac:cxnSpMkLst>
        </pc:cxnChg>
      </pc:sldChg>
      <pc:sldChg chg="add del">
        <pc:chgData name="기덕 김" userId="e7f34c32b62d749f" providerId="LiveId" clId="{DB3293F6-A8A4-4D97-9290-62ED53AA13B7}" dt="2019-11-28T07:23:37.599" v="336"/>
        <pc:sldMkLst>
          <pc:docMk/>
          <pc:sldMk cId="434105963" sldId="284"/>
        </pc:sldMkLst>
      </pc:sldChg>
      <pc:sldChg chg="addSp modSp add">
        <pc:chgData name="기덕 김" userId="e7f34c32b62d749f" providerId="LiveId" clId="{DB3293F6-A8A4-4D97-9290-62ED53AA13B7}" dt="2019-12-01T07:54:26.101" v="835"/>
        <pc:sldMkLst>
          <pc:docMk/>
          <pc:sldMk cId="3822482841" sldId="284"/>
        </pc:sldMkLst>
        <pc:spChg chg="add mod">
          <ac:chgData name="기덕 김" userId="e7f34c32b62d749f" providerId="LiveId" clId="{DB3293F6-A8A4-4D97-9290-62ED53AA13B7}" dt="2019-11-28T07:30:58.602" v="494" actId="1076"/>
          <ac:spMkLst>
            <pc:docMk/>
            <pc:sldMk cId="3822482841" sldId="284"/>
            <ac:spMk id="2" creationId="{6318A1A7-E558-4CA3-A0BF-181DA48E090A}"/>
          </ac:spMkLst>
        </pc:spChg>
        <pc:spChg chg="mod">
          <ac:chgData name="기덕 김" userId="e7f34c32b62d749f" providerId="LiveId" clId="{DB3293F6-A8A4-4D97-9290-62ED53AA13B7}" dt="2019-11-28T07:31:45.498" v="532" actId="404"/>
          <ac:spMkLst>
            <pc:docMk/>
            <pc:sldMk cId="3822482841" sldId="284"/>
            <ac:spMk id="8" creationId="{00000000-0000-0000-0000-000000000000}"/>
          </ac:spMkLst>
        </pc:spChg>
        <pc:spChg chg="mod">
          <ac:chgData name="기덕 김" userId="e7f34c32b62d749f" providerId="LiveId" clId="{DB3293F6-A8A4-4D97-9290-62ED53AA13B7}" dt="2019-11-28T07:30:27.454" v="489" actId="13822"/>
          <ac:spMkLst>
            <pc:docMk/>
            <pc:sldMk cId="3822482841" sldId="284"/>
            <ac:spMk id="13" creationId="{7CB63415-A968-453A-A299-81D7A23F39D2}"/>
          </ac:spMkLst>
        </pc:spChg>
        <pc:spChg chg="add">
          <ac:chgData name="기덕 김" userId="e7f34c32b62d749f" providerId="LiveId" clId="{DB3293F6-A8A4-4D97-9290-62ED53AA13B7}" dt="2019-12-01T07:54:26.101" v="835"/>
          <ac:spMkLst>
            <pc:docMk/>
            <pc:sldMk cId="3822482841" sldId="284"/>
            <ac:spMk id="22" creationId="{12766778-6281-4739-B394-65C2B4470E58}"/>
          </ac:spMkLst>
        </pc:spChg>
        <pc:spChg chg="add">
          <ac:chgData name="기덕 김" userId="e7f34c32b62d749f" providerId="LiveId" clId="{DB3293F6-A8A4-4D97-9290-62ED53AA13B7}" dt="2019-12-01T07:54:26.101" v="835"/>
          <ac:spMkLst>
            <pc:docMk/>
            <pc:sldMk cId="3822482841" sldId="284"/>
            <ac:spMk id="24" creationId="{EDB09012-964C-4D2B-9442-22C6AFC32FD2}"/>
          </ac:spMkLst>
        </pc:spChg>
        <pc:cxnChg chg="add">
          <ac:chgData name="기덕 김" userId="e7f34c32b62d749f" providerId="LiveId" clId="{DB3293F6-A8A4-4D97-9290-62ED53AA13B7}" dt="2019-12-01T07:54:26.101" v="835"/>
          <ac:cxnSpMkLst>
            <pc:docMk/>
            <pc:sldMk cId="3822482841" sldId="284"/>
            <ac:cxnSpMk id="25" creationId="{E7412F3A-F35F-4E80-B5B6-E77D02F406D2}"/>
          </ac:cxnSpMkLst>
        </pc:cxnChg>
        <pc:cxnChg chg="add">
          <ac:chgData name="기덕 김" userId="e7f34c32b62d749f" providerId="LiveId" clId="{DB3293F6-A8A4-4D97-9290-62ED53AA13B7}" dt="2019-12-01T07:54:26.101" v="835"/>
          <ac:cxnSpMkLst>
            <pc:docMk/>
            <pc:sldMk cId="3822482841" sldId="284"/>
            <ac:cxnSpMk id="26" creationId="{FFC1BF4A-EE62-4C3D-B004-778CE78CEB68}"/>
          </ac:cxnSpMkLst>
        </pc:cxnChg>
        <pc:cxnChg chg="add">
          <ac:chgData name="기덕 김" userId="e7f34c32b62d749f" providerId="LiveId" clId="{DB3293F6-A8A4-4D97-9290-62ED53AA13B7}" dt="2019-12-01T07:54:26.101" v="835"/>
          <ac:cxnSpMkLst>
            <pc:docMk/>
            <pc:sldMk cId="3822482841" sldId="284"/>
            <ac:cxnSpMk id="27" creationId="{216936E3-4FD1-4FE6-B8CB-74E848BD8818}"/>
          </ac:cxnSpMkLst>
        </pc:cxnChg>
        <pc:cxnChg chg="add">
          <ac:chgData name="기덕 김" userId="e7f34c32b62d749f" providerId="LiveId" clId="{DB3293F6-A8A4-4D97-9290-62ED53AA13B7}" dt="2019-12-01T07:54:26.101" v="835"/>
          <ac:cxnSpMkLst>
            <pc:docMk/>
            <pc:sldMk cId="3822482841" sldId="284"/>
            <ac:cxnSpMk id="28" creationId="{6ED3273C-2734-4981-A05D-58079E7C270B}"/>
          </ac:cxnSpMkLst>
        </pc:cxnChg>
      </pc:sldChg>
      <pc:sldChg chg="add del">
        <pc:chgData name="기덕 김" userId="e7f34c32b62d749f" providerId="LiveId" clId="{DB3293F6-A8A4-4D97-9290-62ED53AA13B7}" dt="2019-11-28T07:23:37.375" v="335"/>
        <pc:sldMkLst>
          <pc:docMk/>
          <pc:sldMk cId="1490446486" sldId="285"/>
        </pc:sldMkLst>
      </pc:sldChg>
      <pc:sldChg chg="addSp modSp add">
        <pc:chgData name="기덕 김" userId="e7f34c32b62d749f" providerId="LiveId" clId="{DB3293F6-A8A4-4D97-9290-62ED53AA13B7}" dt="2019-12-01T07:54:24.603" v="834"/>
        <pc:sldMkLst>
          <pc:docMk/>
          <pc:sldMk cId="2010639379" sldId="285"/>
        </pc:sldMkLst>
        <pc:spChg chg="add mod">
          <ac:chgData name="기덕 김" userId="e7f34c32b62d749f" providerId="LiveId" clId="{DB3293F6-A8A4-4D97-9290-62ED53AA13B7}" dt="2019-11-28T07:27:58.624" v="429" actId="1076"/>
          <ac:spMkLst>
            <pc:docMk/>
            <pc:sldMk cId="2010639379" sldId="285"/>
            <ac:spMk id="2" creationId="{6F0BB5E4-8AA4-4C57-AE43-502EB6683504}"/>
          </ac:spMkLst>
        </pc:spChg>
        <pc:spChg chg="mod">
          <ac:chgData name="기덕 김" userId="e7f34c32b62d749f" providerId="LiveId" clId="{DB3293F6-A8A4-4D97-9290-62ED53AA13B7}" dt="2019-11-28T07:27:51.293" v="428" actId="1076"/>
          <ac:spMkLst>
            <pc:docMk/>
            <pc:sldMk cId="2010639379" sldId="285"/>
            <ac:spMk id="6" creationId="{5653C287-7173-4BE9-AACF-A03B2E11D77C}"/>
          </ac:spMkLst>
        </pc:spChg>
        <pc:spChg chg="mod">
          <ac:chgData name="기덕 김" userId="e7f34c32b62d749f" providerId="LiveId" clId="{DB3293F6-A8A4-4D97-9290-62ED53AA13B7}" dt="2019-11-28T07:28:59.838" v="470" actId="404"/>
          <ac:spMkLst>
            <pc:docMk/>
            <pc:sldMk cId="2010639379" sldId="285"/>
            <ac:spMk id="8" creationId="{00000000-0000-0000-0000-000000000000}"/>
          </ac:spMkLst>
        </pc:spChg>
        <pc:spChg chg="mod">
          <ac:chgData name="기덕 김" userId="e7f34c32b62d749f" providerId="LiveId" clId="{DB3293F6-A8A4-4D97-9290-62ED53AA13B7}" dt="2019-11-28T07:26:53.594" v="421" actId="13822"/>
          <ac:spMkLst>
            <pc:docMk/>
            <pc:sldMk cId="2010639379" sldId="285"/>
            <ac:spMk id="13" creationId="{7CB63415-A968-453A-A299-81D7A23F39D2}"/>
          </ac:spMkLst>
        </pc:spChg>
        <pc:spChg chg="add">
          <ac:chgData name="기덕 김" userId="e7f34c32b62d749f" providerId="LiveId" clId="{DB3293F6-A8A4-4D97-9290-62ED53AA13B7}" dt="2019-12-01T07:54:24.603" v="834"/>
          <ac:spMkLst>
            <pc:docMk/>
            <pc:sldMk cId="2010639379" sldId="285"/>
            <ac:spMk id="22" creationId="{51335D31-ABBB-4D8B-8735-5FE260EAA4B4}"/>
          </ac:spMkLst>
        </pc:spChg>
        <pc:spChg chg="add">
          <ac:chgData name="기덕 김" userId="e7f34c32b62d749f" providerId="LiveId" clId="{DB3293F6-A8A4-4D97-9290-62ED53AA13B7}" dt="2019-12-01T07:54:24.603" v="834"/>
          <ac:spMkLst>
            <pc:docMk/>
            <pc:sldMk cId="2010639379" sldId="285"/>
            <ac:spMk id="24" creationId="{FB2C28A2-F52D-4BEA-A138-BA608652521D}"/>
          </ac:spMkLst>
        </pc:spChg>
        <pc:cxnChg chg="add">
          <ac:chgData name="기덕 김" userId="e7f34c32b62d749f" providerId="LiveId" clId="{DB3293F6-A8A4-4D97-9290-62ED53AA13B7}" dt="2019-12-01T07:54:24.603" v="834"/>
          <ac:cxnSpMkLst>
            <pc:docMk/>
            <pc:sldMk cId="2010639379" sldId="285"/>
            <ac:cxnSpMk id="25" creationId="{E4103AD1-21FE-4472-9CD7-2D955EB02502}"/>
          </ac:cxnSpMkLst>
        </pc:cxnChg>
        <pc:cxnChg chg="add">
          <ac:chgData name="기덕 김" userId="e7f34c32b62d749f" providerId="LiveId" clId="{DB3293F6-A8A4-4D97-9290-62ED53AA13B7}" dt="2019-12-01T07:54:24.603" v="834"/>
          <ac:cxnSpMkLst>
            <pc:docMk/>
            <pc:sldMk cId="2010639379" sldId="285"/>
            <ac:cxnSpMk id="26" creationId="{9EE7F29E-14AA-414B-8D2D-EAE033B10DC1}"/>
          </ac:cxnSpMkLst>
        </pc:cxnChg>
        <pc:cxnChg chg="add">
          <ac:chgData name="기덕 김" userId="e7f34c32b62d749f" providerId="LiveId" clId="{DB3293F6-A8A4-4D97-9290-62ED53AA13B7}" dt="2019-12-01T07:54:24.603" v="834"/>
          <ac:cxnSpMkLst>
            <pc:docMk/>
            <pc:sldMk cId="2010639379" sldId="285"/>
            <ac:cxnSpMk id="27" creationId="{100A3200-9A50-429C-AAF6-93F77E05593A}"/>
          </ac:cxnSpMkLst>
        </pc:cxnChg>
        <pc:cxnChg chg="add">
          <ac:chgData name="기덕 김" userId="e7f34c32b62d749f" providerId="LiveId" clId="{DB3293F6-A8A4-4D97-9290-62ED53AA13B7}" dt="2019-12-01T07:54:24.603" v="834"/>
          <ac:cxnSpMkLst>
            <pc:docMk/>
            <pc:sldMk cId="2010639379" sldId="285"/>
            <ac:cxnSpMk id="28" creationId="{AD288523-9A8C-43C6-A8B5-FC3BBB75E389}"/>
          </ac:cxnSpMkLst>
        </pc:cxnChg>
      </pc:sldChg>
      <pc:sldChg chg="addSp modSp add ord">
        <pc:chgData name="기덕 김" userId="e7f34c32b62d749f" providerId="LiveId" clId="{DB3293F6-A8A4-4D97-9290-62ED53AA13B7}" dt="2019-12-01T07:54:28.048" v="836"/>
        <pc:sldMkLst>
          <pc:docMk/>
          <pc:sldMk cId="901310733" sldId="286"/>
        </pc:sldMkLst>
        <pc:spChg chg="mod">
          <ac:chgData name="기덕 김" userId="e7f34c32b62d749f" providerId="LiveId" clId="{DB3293F6-A8A4-4D97-9290-62ED53AA13B7}" dt="2019-11-28T07:35:45.063" v="644" actId="20577"/>
          <ac:spMkLst>
            <pc:docMk/>
            <pc:sldMk cId="901310733" sldId="286"/>
            <ac:spMk id="8" creationId="{00000000-0000-0000-0000-000000000000}"/>
          </ac:spMkLst>
        </pc:spChg>
        <pc:spChg chg="add">
          <ac:chgData name="기덕 김" userId="e7f34c32b62d749f" providerId="LiveId" clId="{DB3293F6-A8A4-4D97-9290-62ED53AA13B7}" dt="2019-12-01T07:54:28.048" v="836"/>
          <ac:spMkLst>
            <pc:docMk/>
            <pc:sldMk cId="901310733" sldId="286"/>
            <ac:spMk id="24" creationId="{D9F05B33-F7EA-4473-A0C3-D609DFBED395}"/>
          </ac:spMkLst>
        </pc:spChg>
        <pc:spChg chg="add">
          <ac:chgData name="기덕 김" userId="e7f34c32b62d749f" providerId="LiveId" clId="{DB3293F6-A8A4-4D97-9290-62ED53AA13B7}" dt="2019-12-01T07:54:28.048" v="836"/>
          <ac:spMkLst>
            <pc:docMk/>
            <pc:sldMk cId="901310733" sldId="286"/>
            <ac:spMk id="25" creationId="{03FF6BCF-13F4-4981-8FED-043E809FD443}"/>
          </ac:spMkLst>
        </pc:spChg>
        <pc:picChg chg="add mod">
          <ac:chgData name="기덕 김" userId="e7f34c32b62d749f" providerId="LiveId" clId="{DB3293F6-A8A4-4D97-9290-62ED53AA13B7}" dt="2019-11-28T07:35:17.021" v="559" actId="1076"/>
          <ac:picMkLst>
            <pc:docMk/>
            <pc:sldMk cId="901310733" sldId="286"/>
            <ac:picMk id="3" creationId="{BA1C12F7-7A06-47B7-9346-100226B9C6B6}"/>
          </ac:picMkLst>
        </pc:picChg>
        <pc:picChg chg="add mod">
          <ac:chgData name="기덕 김" userId="e7f34c32b62d749f" providerId="LiveId" clId="{DB3293F6-A8A4-4D97-9290-62ED53AA13B7}" dt="2019-11-28T07:34:07.403" v="537" actId="1076"/>
          <ac:picMkLst>
            <pc:docMk/>
            <pc:sldMk cId="901310733" sldId="286"/>
            <ac:picMk id="7" creationId="{346DB05B-B766-491C-94AF-BF18FE6B859D}"/>
          </ac:picMkLst>
        </pc:picChg>
        <pc:picChg chg="add mod">
          <ac:chgData name="기덕 김" userId="e7f34c32b62d749f" providerId="LiveId" clId="{DB3293F6-A8A4-4D97-9290-62ED53AA13B7}" dt="2019-11-28T07:35:13.190" v="558" actId="1076"/>
          <ac:picMkLst>
            <pc:docMk/>
            <pc:sldMk cId="901310733" sldId="286"/>
            <ac:picMk id="22" creationId="{073EBABF-81E0-4A18-964A-120F29D7C9D1}"/>
          </ac:picMkLst>
        </pc:picChg>
        <pc:cxnChg chg="add">
          <ac:chgData name="기덕 김" userId="e7f34c32b62d749f" providerId="LiveId" clId="{DB3293F6-A8A4-4D97-9290-62ED53AA13B7}" dt="2019-12-01T07:54:28.048" v="836"/>
          <ac:cxnSpMkLst>
            <pc:docMk/>
            <pc:sldMk cId="901310733" sldId="286"/>
            <ac:cxnSpMk id="26" creationId="{8C62ADEF-02DE-407F-A3BB-727D84C33EF5}"/>
          </ac:cxnSpMkLst>
        </pc:cxnChg>
        <pc:cxnChg chg="add">
          <ac:chgData name="기덕 김" userId="e7f34c32b62d749f" providerId="LiveId" clId="{DB3293F6-A8A4-4D97-9290-62ED53AA13B7}" dt="2019-12-01T07:54:28.048" v="836"/>
          <ac:cxnSpMkLst>
            <pc:docMk/>
            <pc:sldMk cId="901310733" sldId="286"/>
            <ac:cxnSpMk id="27" creationId="{79E33F44-44FA-451D-A203-CD3A8E6A40C3}"/>
          </ac:cxnSpMkLst>
        </pc:cxnChg>
        <pc:cxnChg chg="add">
          <ac:chgData name="기덕 김" userId="e7f34c32b62d749f" providerId="LiveId" clId="{DB3293F6-A8A4-4D97-9290-62ED53AA13B7}" dt="2019-12-01T07:54:28.048" v="836"/>
          <ac:cxnSpMkLst>
            <pc:docMk/>
            <pc:sldMk cId="901310733" sldId="286"/>
            <ac:cxnSpMk id="28" creationId="{0B912713-BA74-4F9C-BA3D-19B89F7CACAC}"/>
          </ac:cxnSpMkLst>
        </pc:cxnChg>
        <pc:cxnChg chg="add">
          <ac:chgData name="기덕 김" userId="e7f34c32b62d749f" providerId="LiveId" clId="{DB3293F6-A8A4-4D97-9290-62ED53AA13B7}" dt="2019-12-01T07:54:28.048" v="836"/>
          <ac:cxnSpMkLst>
            <pc:docMk/>
            <pc:sldMk cId="901310733" sldId="286"/>
            <ac:cxnSpMk id="29" creationId="{2E9E8A5F-4ED9-43E6-9695-326574998BAC}"/>
          </ac:cxnSpMkLst>
        </pc:cxnChg>
      </pc:sldChg>
      <pc:sldChg chg="addSp modSp add ord">
        <pc:chgData name="기덕 김" userId="e7f34c32b62d749f" providerId="LiveId" clId="{DB3293F6-A8A4-4D97-9290-62ED53AA13B7}" dt="2019-12-01T07:57:58.813" v="968"/>
        <pc:sldMkLst>
          <pc:docMk/>
          <pc:sldMk cId="2461694762" sldId="287"/>
        </pc:sldMkLst>
        <pc:spChg chg="add mod">
          <ac:chgData name="기덕 김" userId="e7f34c32b62d749f" providerId="LiveId" clId="{DB3293F6-A8A4-4D97-9290-62ED53AA13B7}" dt="2019-12-01T07:56:52.492" v="889" actId="1076"/>
          <ac:spMkLst>
            <pc:docMk/>
            <pc:sldMk cId="2461694762" sldId="287"/>
            <ac:spMk id="2" creationId="{46F58192-20A4-4F7B-863D-40A936DF6378}"/>
          </ac:spMkLst>
        </pc:spChg>
        <pc:spChg chg="mod">
          <ac:chgData name="기덕 김" userId="e7f34c32b62d749f" providerId="LiveId" clId="{DB3293F6-A8A4-4D97-9290-62ED53AA13B7}" dt="2019-12-01T07:56:47.573" v="888" actId="1076"/>
          <ac:spMkLst>
            <pc:docMk/>
            <pc:sldMk cId="2461694762" sldId="287"/>
            <ac:spMk id="6" creationId="{5653C287-7173-4BE9-AACF-A03B2E11D77C}"/>
          </ac:spMkLst>
        </pc:spChg>
        <pc:spChg chg="mod">
          <ac:chgData name="기덕 김" userId="e7f34c32b62d749f" providerId="LiveId" clId="{DB3293F6-A8A4-4D97-9290-62ED53AA13B7}" dt="2019-12-01T07:57:58.813" v="968"/>
          <ac:spMkLst>
            <pc:docMk/>
            <pc:sldMk cId="2461694762" sldId="287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3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2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9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5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3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5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7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0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6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센서응용시스템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</a:rPr>
              <a:t>텀</a:t>
            </a:r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기획안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임베디드 시스템 공학과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2015146003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김기덕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4803" y="1820524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APDS9960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8803" y="1820524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제스쳐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센서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4803" y="3259474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RGB LED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88803" y="3259474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51798" y="1820524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OLED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75798" y="1820524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현황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51798" y="3259474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아날로그 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조도센서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75798" y="3259474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조명의 고장 감지</a:t>
            </a:r>
          </a:p>
        </p:txBody>
      </p:sp>
      <p:pic>
        <p:nvPicPr>
          <p:cNvPr id="15" name="그림 14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사용 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EFF7FE-B5DD-4286-A875-F218993EAD4C}"/>
              </a:ext>
            </a:extLst>
          </p:cNvPr>
          <p:cNvSpPr/>
          <p:nvPr/>
        </p:nvSpPr>
        <p:spPr>
          <a:xfrm>
            <a:off x="364803" y="4698424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적외선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383408-A297-4BF1-A28B-ACC5E358AE5D}"/>
              </a:ext>
            </a:extLst>
          </p:cNvPr>
          <p:cNvSpPr/>
          <p:nvPr/>
        </p:nvSpPr>
        <p:spPr>
          <a:xfrm>
            <a:off x="1888803" y="4698424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변기칸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 감지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DBF558-AE09-410E-971B-8D62EBAB707C}"/>
              </a:ext>
            </a:extLst>
          </p:cNvPr>
          <p:cNvSpPr/>
          <p:nvPr/>
        </p:nvSpPr>
        <p:spPr>
          <a:xfrm>
            <a:off x="4572000" y="4698424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릴레이 모듈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E957DE-A816-4427-A26F-5E6009D921D6}"/>
              </a:ext>
            </a:extLst>
          </p:cNvPr>
          <p:cNvSpPr/>
          <p:nvPr/>
        </p:nvSpPr>
        <p:spPr>
          <a:xfrm>
            <a:off x="6096000" y="4698424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조명 전원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on/off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제스처센서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57B59C4-B51B-47C6-A511-F985DA47524A}"/>
              </a:ext>
            </a:extLst>
          </p:cNvPr>
          <p:cNvSpPr/>
          <p:nvPr/>
        </p:nvSpPr>
        <p:spPr>
          <a:xfrm>
            <a:off x="2183162" y="2828174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OLED</a:t>
            </a:r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94CFC5A0-7A2B-4986-AC25-4EB689F1FA1D}"/>
              </a:ext>
            </a:extLst>
          </p:cNvPr>
          <p:cNvSpPr/>
          <p:nvPr/>
        </p:nvSpPr>
        <p:spPr>
          <a:xfrm>
            <a:off x="2183162" y="3693355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제스처 센서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3C005E-E941-4D41-A88B-D8C0CD10623B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V="1">
            <a:off x="2824920" y="3348291"/>
            <a:ext cx="0" cy="34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7C5CFA3-A1FB-47B4-8074-9AB09FEFC7C8}"/>
              </a:ext>
            </a:extLst>
          </p:cNvPr>
          <p:cNvSpPr/>
          <p:nvPr/>
        </p:nvSpPr>
        <p:spPr>
          <a:xfrm>
            <a:off x="5677323" y="2833565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RGB LED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045B-F17E-435A-85FB-EBEAA05B2A2C}"/>
              </a:ext>
            </a:extLst>
          </p:cNvPr>
          <p:cNvSpPr/>
          <p:nvPr/>
        </p:nvSpPr>
        <p:spPr>
          <a:xfrm>
            <a:off x="1730158" y="2479181"/>
            <a:ext cx="2189526" cy="294453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AE2B48-1E44-45C7-A6A8-6EA38F236F45}"/>
              </a:ext>
            </a:extLst>
          </p:cNvPr>
          <p:cNvSpPr/>
          <p:nvPr/>
        </p:nvSpPr>
        <p:spPr>
          <a:xfrm>
            <a:off x="5224318" y="2479181"/>
            <a:ext cx="2189526" cy="294453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E4881D49-5F58-499E-8EF8-3C169A265D74}"/>
              </a:ext>
            </a:extLst>
          </p:cNvPr>
          <p:cNvSpPr/>
          <p:nvPr/>
        </p:nvSpPr>
        <p:spPr>
          <a:xfrm>
            <a:off x="2183161" y="4558536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ESP8266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DBA5FDD-F0D0-47AA-BEE6-4D6D3ECCFA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4918" y="4213472"/>
            <a:ext cx="0" cy="34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1A60F188-1781-442A-BD0E-9EA929B9D828}"/>
              </a:ext>
            </a:extLst>
          </p:cNvPr>
          <p:cNvSpPr/>
          <p:nvPr/>
        </p:nvSpPr>
        <p:spPr>
          <a:xfrm>
            <a:off x="5677323" y="4558536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ESP8266</a:t>
            </a:r>
            <a:endParaRPr lang="ko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EE99FA-B4B9-4AA2-A1A0-CC74BE4CB9E1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flipV="1">
            <a:off x="6319081" y="3353682"/>
            <a:ext cx="0" cy="120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FEE8CB-A5A6-4682-86FF-84563C4B2D95}"/>
              </a:ext>
            </a:extLst>
          </p:cNvPr>
          <p:cNvCxnSpPr>
            <a:cxnSpLocks/>
          </p:cNvCxnSpPr>
          <p:nvPr/>
        </p:nvCxnSpPr>
        <p:spPr>
          <a:xfrm>
            <a:off x="3474291" y="4903600"/>
            <a:ext cx="220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E9ECA1F-2EF3-4A9F-B8FC-129380DAFB8F}"/>
              </a:ext>
            </a:extLst>
          </p:cNvPr>
          <p:cNvCxnSpPr>
            <a:cxnSpLocks/>
          </p:cNvCxnSpPr>
          <p:nvPr/>
        </p:nvCxnSpPr>
        <p:spPr>
          <a:xfrm rot="10800000">
            <a:off x="3474291" y="4745608"/>
            <a:ext cx="220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6F030F-83E8-488B-AD6E-339D8104E235}"/>
              </a:ext>
            </a:extLst>
          </p:cNvPr>
          <p:cNvSpPr txBox="1"/>
          <p:nvPr/>
        </p:nvSpPr>
        <p:spPr>
          <a:xfrm>
            <a:off x="4127523" y="4359216"/>
            <a:ext cx="9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MQTT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11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조도센서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57B59C4-B51B-47C6-A511-F985DA47524A}"/>
              </a:ext>
            </a:extLst>
          </p:cNvPr>
          <p:cNvSpPr/>
          <p:nvPr/>
        </p:nvSpPr>
        <p:spPr>
          <a:xfrm>
            <a:off x="2534518" y="2833565"/>
            <a:ext cx="580799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7C5CFA3-A1FB-47B4-8074-9AB09FEFC7C8}"/>
              </a:ext>
            </a:extLst>
          </p:cNvPr>
          <p:cNvSpPr/>
          <p:nvPr/>
        </p:nvSpPr>
        <p:spPr>
          <a:xfrm>
            <a:off x="5677322" y="2833565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조도센서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045B-F17E-435A-85FB-EBEAA05B2A2C}"/>
              </a:ext>
            </a:extLst>
          </p:cNvPr>
          <p:cNvSpPr/>
          <p:nvPr/>
        </p:nvSpPr>
        <p:spPr>
          <a:xfrm>
            <a:off x="1730158" y="2479181"/>
            <a:ext cx="2189526" cy="294453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AE2B48-1E44-45C7-A6A8-6EA38F236F45}"/>
              </a:ext>
            </a:extLst>
          </p:cNvPr>
          <p:cNvSpPr/>
          <p:nvPr/>
        </p:nvSpPr>
        <p:spPr>
          <a:xfrm>
            <a:off x="5224318" y="2479181"/>
            <a:ext cx="2189526" cy="294453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E4881D49-5F58-499E-8EF8-3C169A265D74}"/>
              </a:ext>
            </a:extLst>
          </p:cNvPr>
          <p:cNvSpPr/>
          <p:nvPr/>
        </p:nvSpPr>
        <p:spPr>
          <a:xfrm>
            <a:off x="2183161" y="4558536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ESP8266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DBA5FDD-F0D0-47AA-BEE6-4D6D3ECCFA29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2824918" y="3353682"/>
            <a:ext cx="1" cy="120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1A60F188-1781-442A-BD0E-9EA929B9D828}"/>
              </a:ext>
            </a:extLst>
          </p:cNvPr>
          <p:cNvSpPr/>
          <p:nvPr/>
        </p:nvSpPr>
        <p:spPr>
          <a:xfrm>
            <a:off x="5677323" y="4558536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ESP8266</a:t>
            </a:r>
            <a:endParaRPr lang="ko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EE99FA-B4B9-4AA2-A1A0-CC74BE4CB9E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19080" y="3353682"/>
            <a:ext cx="5591" cy="120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FEE8CB-A5A6-4682-86FF-84563C4B2D95}"/>
              </a:ext>
            </a:extLst>
          </p:cNvPr>
          <p:cNvCxnSpPr>
            <a:cxnSpLocks/>
          </p:cNvCxnSpPr>
          <p:nvPr/>
        </p:nvCxnSpPr>
        <p:spPr>
          <a:xfrm>
            <a:off x="3474291" y="4903600"/>
            <a:ext cx="220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E9ECA1F-2EF3-4A9F-B8FC-129380DAFB8F}"/>
              </a:ext>
            </a:extLst>
          </p:cNvPr>
          <p:cNvCxnSpPr>
            <a:cxnSpLocks/>
          </p:cNvCxnSpPr>
          <p:nvPr/>
        </p:nvCxnSpPr>
        <p:spPr>
          <a:xfrm rot="10800000">
            <a:off x="3474291" y="4745608"/>
            <a:ext cx="220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6F030F-83E8-488B-AD6E-339D8104E235}"/>
              </a:ext>
            </a:extLst>
          </p:cNvPr>
          <p:cNvSpPr txBox="1"/>
          <p:nvPr/>
        </p:nvSpPr>
        <p:spPr>
          <a:xfrm>
            <a:off x="4127523" y="4359216"/>
            <a:ext cx="9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MQTT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34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적외선센서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57B59C4-B51B-47C6-A511-F985DA47524A}"/>
              </a:ext>
            </a:extLst>
          </p:cNvPr>
          <p:cNvSpPr/>
          <p:nvPr/>
        </p:nvSpPr>
        <p:spPr>
          <a:xfrm>
            <a:off x="2183162" y="2828174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OLED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3C005E-E941-4D41-A88B-D8C0CD10623B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2824919" y="3348291"/>
            <a:ext cx="1" cy="121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7C5CFA3-A1FB-47B4-8074-9AB09FEFC7C8}"/>
              </a:ext>
            </a:extLst>
          </p:cNvPr>
          <p:cNvSpPr/>
          <p:nvPr/>
        </p:nvSpPr>
        <p:spPr>
          <a:xfrm>
            <a:off x="5677323" y="2833565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적외선센서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045B-F17E-435A-85FB-EBEAA05B2A2C}"/>
              </a:ext>
            </a:extLst>
          </p:cNvPr>
          <p:cNvSpPr/>
          <p:nvPr/>
        </p:nvSpPr>
        <p:spPr>
          <a:xfrm>
            <a:off x="1730158" y="2479181"/>
            <a:ext cx="2189526" cy="294453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AE2B48-1E44-45C7-A6A8-6EA38F236F45}"/>
              </a:ext>
            </a:extLst>
          </p:cNvPr>
          <p:cNvSpPr/>
          <p:nvPr/>
        </p:nvSpPr>
        <p:spPr>
          <a:xfrm>
            <a:off x="5224318" y="2479181"/>
            <a:ext cx="2189526" cy="294453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E4881D49-5F58-499E-8EF8-3C169A265D74}"/>
              </a:ext>
            </a:extLst>
          </p:cNvPr>
          <p:cNvSpPr/>
          <p:nvPr/>
        </p:nvSpPr>
        <p:spPr>
          <a:xfrm>
            <a:off x="2183161" y="4558536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ESP8266</a:t>
            </a:r>
            <a:endParaRPr lang="ko-KR" altLang="en-US" sz="1600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1A60F188-1781-442A-BD0E-9EA929B9D828}"/>
              </a:ext>
            </a:extLst>
          </p:cNvPr>
          <p:cNvSpPr/>
          <p:nvPr/>
        </p:nvSpPr>
        <p:spPr>
          <a:xfrm>
            <a:off x="5677323" y="4558536"/>
            <a:ext cx="1283515" cy="5201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ESP8266</a:t>
            </a:r>
            <a:endParaRPr lang="ko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EE99FA-B4B9-4AA2-A1A0-CC74BE4CB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9081" y="3353682"/>
            <a:ext cx="0" cy="120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FEE8CB-A5A6-4682-86FF-84563C4B2D95}"/>
              </a:ext>
            </a:extLst>
          </p:cNvPr>
          <p:cNvCxnSpPr>
            <a:cxnSpLocks/>
          </p:cNvCxnSpPr>
          <p:nvPr/>
        </p:nvCxnSpPr>
        <p:spPr>
          <a:xfrm>
            <a:off x="3474291" y="4903600"/>
            <a:ext cx="220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E9ECA1F-2EF3-4A9F-B8FC-129380DAFB8F}"/>
              </a:ext>
            </a:extLst>
          </p:cNvPr>
          <p:cNvCxnSpPr>
            <a:cxnSpLocks/>
          </p:cNvCxnSpPr>
          <p:nvPr/>
        </p:nvCxnSpPr>
        <p:spPr>
          <a:xfrm rot="10800000">
            <a:off x="3474291" y="4745608"/>
            <a:ext cx="220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6F030F-83E8-488B-AD6E-339D8104E235}"/>
              </a:ext>
            </a:extLst>
          </p:cNvPr>
          <p:cNvSpPr txBox="1"/>
          <p:nvPr/>
        </p:nvSpPr>
        <p:spPr>
          <a:xfrm>
            <a:off x="4127523" y="4359216"/>
            <a:ext cx="9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MQTT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62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극복해야할 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arabicPeriod"/>
            </a:pPr>
            <a:r>
              <a:rPr lang="ko-KR" altLang="en-US" sz="18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제스처 센서로는 사람이 지나다니는지 확인 할 수 없다</a:t>
            </a:r>
            <a:r>
              <a:rPr lang="en-US" altLang="ko-KR" sz="18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만약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실제로 적용한다면 카운터 센서를 사용하면 된다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8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6918B65-DA40-4C48-BA0A-5AAFA9920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40" y="2906552"/>
            <a:ext cx="2390943" cy="27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7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모듈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극복해야할 점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975BCC-5120-4F8F-A931-1C9A2FE7AB95}"/>
              </a:ext>
            </a:extLst>
          </p:cNvPr>
          <p:cNvCxnSpPr/>
          <p:nvPr/>
        </p:nvCxnSpPr>
        <p:spPr>
          <a:xfrm flipV="1">
            <a:off x="361472" y="31295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B419BB-8980-40C8-BAEC-5457D25AE41A}"/>
              </a:ext>
            </a:extLst>
          </p:cNvPr>
          <p:cNvCxnSpPr/>
          <p:nvPr/>
        </p:nvCxnSpPr>
        <p:spPr>
          <a:xfrm flipV="1">
            <a:off x="361472" y="355705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화장실용 자동 조명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6" name="정육면체 5">
            <a:extLst>
              <a:ext uri="{FF2B5EF4-FFF2-40B4-BE49-F238E27FC236}">
                <a16:creationId xmlns:a16="http://schemas.microsoft.com/office/drawing/2014/main" id="{5653C287-7173-4BE9-AACF-A03B2E11D77C}"/>
              </a:ext>
            </a:extLst>
          </p:cNvPr>
          <p:cNvSpPr/>
          <p:nvPr/>
        </p:nvSpPr>
        <p:spPr>
          <a:xfrm rot="10800000">
            <a:off x="1476463" y="2516697"/>
            <a:ext cx="5452844" cy="3641177"/>
          </a:xfrm>
          <a:prstGeom prst="cube">
            <a:avLst>
              <a:gd name="adj" fmla="val 2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C03B141-4AE4-4C7F-9AEE-1BB1E577F682}"/>
              </a:ext>
            </a:extLst>
          </p:cNvPr>
          <p:cNvSpPr/>
          <p:nvPr/>
        </p:nvSpPr>
        <p:spPr>
          <a:xfrm rot="18871285">
            <a:off x="1282447" y="4638020"/>
            <a:ext cx="1563312" cy="785546"/>
          </a:xfrm>
          <a:prstGeom prst="parallelogram">
            <a:avLst>
              <a:gd name="adj" fmla="val 1047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B63415-A968-453A-A299-81D7A23F39D2}"/>
              </a:ext>
            </a:extLst>
          </p:cNvPr>
          <p:cNvSpPr/>
          <p:nvPr/>
        </p:nvSpPr>
        <p:spPr>
          <a:xfrm>
            <a:off x="1923132" y="4412609"/>
            <a:ext cx="216062" cy="192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9EEFDA3-5E2F-4D96-884C-E0B643902FAA}"/>
              </a:ext>
            </a:extLst>
          </p:cNvPr>
          <p:cNvSpPr/>
          <p:nvPr/>
        </p:nvSpPr>
        <p:spPr>
          <a:xfrm rot="7993877">
            <a:off x="1345819" y="3368016"/>
            <a:ext cx="1370686" cy="291466"/>
          </a:xfrm>
          <a:prstGeom prst="parallelogram">
            <a:avLst>
              <a:gd name="adj" fmla="val 113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40C3E57-0370-4024-B40A-4AD635CBED6F}"/>
              </a:ext>
            </a:extLst>
          </p:cNvPr>
          <p:cNvSpPr/>
          <p:nvPr/>
        </p:nvSpPr>
        <p:spPr>
          <a:xfrm>
            <a:off x="4615019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C4AB9FD-9E6E-4EAB-9487-9FA1F6BA2CE7}"/>
              </a:ext>
            </a:extLst>
          </p:cNvPr>
          <p:cNvSpPr/>
          <p:nvPr/>
        </p:nvSpPr>
        <p:spPr>
          <a:xfrm>
            <a:off x="5331951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전구">
            <a:extLst>
              <a:ext uri="{FF2B5EF4-FFF2-40B4-BE49-F238E27FC236}">
                <a16:creationId xmlns:a16="http://schemas.microsoft.com/office/drawing/2014/main" id="{3FDAB8FB-4826-4E13-80A2-85275368F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82150" y="2718220"/>
            <a:ext cx="619960" cy="61996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1D17EE84-6DCF-44AB-9BAB-EDF767E2F6C7}"/>
              </a:ext>
            </a:extLst>
          </p:cNvPr>
          <p:cNvSpPr/>
          <p:nvPr/>
        </p:nvSpPr>
        <p:spPr>
          <a:xfrm>
            <a:off x="5550073" y="2876326"/>
            <a:ext cx="460320" cy="42951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787DAD-1974-45A6-A195-82B3C3FD9D74}"/>
              </a:ext>
            </a:extLst>
          </p:cNvPr>
          <p:cNvSpPr/>
          <p:nvPr/>
        </p:nvSpPr>
        <p:spPr>
          <a:xfrm>
            <a:off x="5612453" y="3014385"/>
            <a:ext cx="335559" cy="159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A7ADAF8-F7FF-4907-98CC-E403358C726C}"/>
              </a:ext>
            </a:extLst>
          </p:cNvPr>
          <p:cNvCxnSpPr>
            <a:cxnSpLocks/>
          </p:cNvCxnSpPr>
          <p:nvPr/>
        </p:nvCxnSpPr>
        <p:spPr>
          <a:xfrm>
            <a:off x="5414013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E47A4E-5DEC-4D20-9A64-6A1C7886FFB7}"/>
              </a:ext>
            </a:extLst>
          </p:cNvPr>
          <p:cNvCxnSpPr>
            <a:cxnSpLocks/>
          </p:cNvCxnSpPr>
          <p:nvPr/>
        </p:nvCxnSpPr>
        <p:spPr>
          <a:xfrm>
            <a:off x="5948012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5541A6-DF32-45A9-B7B0-9885C9196E0B}"/>
              </a:ext>
            </a:extLst>
          </p:cNvPr>
          <p:cNvCxnSpPr/>
          <p:nvPr/>
        </p:nvCxnSpPr>
        <p:spPr>
          <a:xfrm>
            <a:off x="5359500" y="2585130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082487-0A64-494D-8C8A-4464AD0776D3}"/>
              </a:ext>
            </a:extLst>
          </p:cNvPr>
          <p:cNvCxnSpPr/>
          <p:nvPr/>
        </p:nvCxnSpPr>
        <p:spPr>
          <a:xfrm>
            <a:off x="5276458" y="2674362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화장실 사용 인원 카운트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제스처</a:t>
            </a:r>
            <a:r>
              <a:rPr lang="en-US" altLang="ko-KR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센서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6" name="정육면체 5">
            <a:extLst>
              <a:ext uri="{FF2B5EF4-FFF2-40B4-BE49-F238E27FC236}">
                <a16:creationId xmlns:a16="http://schemas.microsoft.com/office/drawing/2014/main" id="{5653C287-7173-4BE9-AACF-A03B2E11D77C}"/>
              </a:ext>
            </a:extLst>
          </p:cNvPr>
          <p:cNvSpPr/>
          <p:nvPr/>
        </p:nvSpPr>
        <p:spPr>
          <a:xfrm rot="10800000">
            <a:off x="1476463" y="2516697"/>
            <a:ext cx="5452844" cy="3641177"/>
          </a:xfrm>
          <a:prstGeom prst="cube">
            <a:avLst>
              <a:gd name="adj" fmla="val 2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C03B141-4AE4-4C7F-9AEE-1BB1E577F682}"/>
              </a:ext>
            </a:extLst>
          </p:cNvPr>
          <p:cNvSpPr/>
          <p:nvPr/>
        </p:nvSpPr>
        <p:spPr>
          <a:xfrm rot="18871285">
            <a:off x="1282447" y="4638020"/>
            <a:ext cx="1563312" cy="785546"/>
          </a:xfrm>
          <a:prstGeom prst="parallelogram">
            <a:avLst>
              <a:gd name="adj" fmla="val 1047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B63415-A968-453A-A299-81D7A23F39D2}"/>
              </a:ext>
            </a:extLst>
          </p:cNvPr>
          <p:cNvSpPr/>
          <p:nvPr/>
        </p:nvSpPr>
        <p:spPr>
          <a:xfrm>
            <a:off x="1923132" y="4412609"/>
            <a:ext cx="216062" cy="192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9EEFDA3-5E2F-4D96-884C-E0B643902FAA}"/>
              </a:ext>
            </a:extLst>
          </p:cNvPr>
          <p:cNvSpPr/>
          <p:nvPr/>
        </p:nvSpPr>
        <p:spPr>
          <a:xfrm rot="7993877">
            <a:off x="1345819" y="3368016"/>
            <a:ext cx="1370686" cy="291466"/>
          </a:xfrm>
          <a:prstGeom prst="parallelogram">
            <a:avLst>
              <a:gd name="adj" fmla="val 113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40C3E57-0370-4024-B40A-4AD635CBED6F}"/>
              </a:ext>
            </a:extLst>
          </p:cNvPr>
          <p:cNvSpPr/>
          <p:nvPr/>
        </p:nvSpPr>
        <p:spPr>
          <a:xfrm>
            <a:off x="4615019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C4AB9FD-9E6E-4EAB-9487-9FA1F6BA2CE7}"/>
              </a:ext>
            </a:extLst>
          </p:cNvPr>
          <p:cNvSpPr/>
          <p:nvPr/>
        </p:nvSpPr>
        <p:spPr>
          <a:xfrm>
            <a:off x="5331951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전구">
            <a:extLst>
              <a:ext uri="{FF2B5EF4-FFF2-40B4-BE49-F238E27FC236}">
                <a16:creationId xmlns:a16="http://schemas.microsoft.com/office/drawing/2014/main" id="{3FDAB8FB-4826-4E13-80A2-85275368F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82150" y="2718220"/>
            <a:ext cx="619960" cy="6199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4D06711-E463-438E-8C84-71C182822529}"/>
              </a:ext>
            </a:extLst>
          </p:cNvPr>
          <p:cNvSpPr/>
          <p:nvPr/>
        </p:nvSpPr>
        <p:spPr>
          <a:xfrm>
            <a:off x="1828868" y="4319571"/>
            <a:ext cx="404587" cy="379022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C8EE4D-2021-46B8-8C61-C9B04EB6893B}"/>
              </a:ext>
            </a:extLst>
          </p:cNvPr>
          <p:cNvSpPr/>
          <p:nvPr/>
        </p:nvSpPr>
        <p:spPr>
          <a:xfrm>
            <a:off x="5550073" y="2876326"/>
            <a:ext cx="460320" cy="42951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055635-49F3-4BFF-A2BE-EBEBBF696D43}"/>
              </a:ext>
            </a:extLst>
          </p:cNvPr>
          <p:cNvSpPr/>
          <p:nvPr/>
        </p:nvSpPr>
        <p:spPr>
          <a:xfrm>
            <a:off x="5612453" y="3014385"/>
            <a:ext cx="335559" cy="159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59741B-E8DB-4FE3-90D9-B3223B34DED6}"/>
              </a:ext>
            </a:extLst>
          </p:cNvPr>
          <p:cNvCxnSpPr>
            <a:cxnSpLocks/>
          </p:cNvCxnSpPr>
          <p:nvPr/>
        </p:nvCxnSpPr>
        <p:spPr>
          <a:xfrm>
            <a:off x="5414013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5278B6-BC1A-45F3-A4B8-90818DE19FC2}"/>
              </a:ext>
            </a:extLst>
          </p:cNvPr>
          <p:cNvCxnSpPr>
            <a:cxnSpLocks/>
          </p:cNvCxnSpPr>
          <p:nvPr/>
        </p:nvCxnSpPr>
        <p:spPr>
          <a:xfrm>
            <a:off x="5948012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DBA0156-01C6-49D3-9773-74BB1F7FB0E1}"/>
              </a:ext>
            </a:extLst>
          </p:cNvPr>
          <p:cNvCxnSpPr/>
          <p:nvPr/>
        </p:nvCxnSpPr>
        <p:spPr>
          <a:xfrm>
            <a:off x="5359500" y="2585130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E04C206-8014-4942-85A6-79963F551C25}"/>
              </a:ext>
            </a:extLst>
          </p:cNvPr>
          <p:cNvCxnSpPr/>
          <p:nvPr/>
        </p:nvCxnSpPr>
        <p:spPr>
          <a:xfrm>
            <a:off x="5276458" y="2674362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화장실 사용 인원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변기칸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 여부 표시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OLED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6" name="정육면체 5">
            <a:extLst>
              <a:ext uri="{FF2B5EF4-FFF2-40B4-BE49-F238E27FC236}">
                <a16:creationId xmlns:a16="http://schemas.microsoft.com/office/drawing/2014/main" id="{5653C287-7173-4BE9-AACF-A03B2E11D77C}"/>
              </a:ext>
            </a:extLst>
          </p:cNvPr>
          <p:cNvSpPr/>
          <p:nvPr/>
        </p:nvSpPr>
        <p:spPr>
          <a:xfrm rot="10800000">
            <a:off x="1476463" y="2516697"/>
            <a:ext cx="5452844" cy="3641177"/>
          </a:xfrm>
          <a:prstGeom prst="cube">
            <a:avLst>
              <a:gd name="adj" fmla="val 2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C03B141-4AE4-4C7F-9AEE-1BB1E577F682}"/>
              </a:ext>
            </a:extLst>
          </p:cNvPr>
          <p:cNvSpPr/>
          <p:nvPr/>
        </p:nvSpPr>
        <p:spPr>
          <a:xfrm rot="18871285">
            <a:off x="1282447" y="4638020"/>
            <a:ext cx="1563312" cy="785546"/>
          </a:xfrm>
          <a:prstGeom prst="parallelogram">
            <a:avLst>
              <a:gd name="adj" fmla="val 1047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B63415-A968-453A-A299-81D7A23F39D2}"/>
              </a:ext>
            </a:extLst>
          </p:cNvPr>
          <p:cNvSpPr/>
          <p:nvPr/>
        </p:nvSpPr>
        <p:spPr>
          <a:xfrm>
            <a:off x="1923132" y="4412609"/>
            <a:ext cx="216062" cy="192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9EEFDA3-5E2F-4D96-884C-E0B643902FAA}"/>
              </a:ext>
            </a:extLst>
          </p:cNvPr>
          <p:cNvSpPr/>
          <p:nvPr/>
        </p:nvSpPr>
        <p:spPr>
          <a:xfrm rot="7993877">
            <a:off x="1345819" y="3368016"/>
            <a:ext cx="1370686" cy="291466"/>
          </a:xfrm>
          <a:prstGeom prst="parallelogram">
            <a:avLst>
              <a:gd name="adj" fmla="val 113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40C3E57-0370-4024-B40A-4AD635CBED6F}"/>
              </a:ext>
            </a:extLst>
          </p:cNvPr>
          <p:cNvSpPr/>
          <p:nvPr/>
        </p:nvSpPr>
        <p:spPr>
          <a:xfrm>
            <a:off x="4615019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C4AB9FD-9E6E-4EAB-9487-9FA1F6BA2CE7}"/>
              </a:ext>
            </a:extLst>
          </p:cNvPr>
          <p:cNvSpPr/>
          <p:nvPr/>
        </p:nvSpPr>
        <p:spPr>
          <a:xfrm>
            <a:off x="5331951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전구">
            <a:extLst>
              <a:ext uri="{FF2B5EF4-FFF2-40B4-BE49-F238E27FC236}">
                <a16:creationId xmlns:a16="http://schemas.microsoft.com/office/drawing/2014/main" id="{3FDAB8FB-4826-4E13-80A2-85275368F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82150" y="2718220"/>
            <a:ext cx="619960" cy="6199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F0BB5E4-8AA4-4C57-AE43-502EB6683504}"/>
              </a:ext>
            </a:extLst>
          </p:cNvPr>
          <p:cNvSpPr/>
          <p:nvPr/>
        </p:nvSpPr>
        <p:spPr>
          <a:xfrm>
            <a:off x="1168190" y="2658283"/>
            <a:ext cx="1656242" cy="166543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335D31-ABBB-4D8B-8735-5FE260EAA4B4}"/>
              </a:ext>
            </a:extLst>
          </p:cNvPr>
          <p:cNvSpPr/>
          <p:nvPr/>
        </p:nvSpPr>
        <p:spPr>
          <a:xfrm>
            <a:off x="5550073" y="2876326"/>
            <a:ext cx="460320" cy="42951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2C28A2-F52D-4BEA-A138-BA608652521D}"/>
              </a:ext>
            </a:extLst>
          </p:cNvPr>
          <p:cNvSpPr/>
          <p:nvPr/>
        </p:nvSpPr>
        <p:spPr>
          <a:xfrm>
            <a:off x="5612453" y="3014385"/>
            <a:ext cx="335559" cy="159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03AD1-21FE-4472-9CD7-2D955EB02502}"/>
              </a:ext>
            </a:extLst>
          </p:cNvPr>
          <p:cNvCxnSpPr>
            <a:cxnSpLocks/>
          </p:cNvCxnSpPr>
          <p:nvPr/>
        </p:nvCxnSpPr>
        <p:spPr>
          <a:xfrm>
            <a:off x="5414013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E7F29E-14AA-414B-8D2D-EAE033B10DC1}"/>
              </a:ext>
            </a:extLst>
          </p:cNvPr>
          <p:cNvCxnSpPr>
            <a:cxnSpLocks/>
          </p:cNvCxnSpPr>
          <p:nvPr/>
        </p:nvCxnSpPr>
        <p:spPr>
          <a:xfrm>
            <a:off x="5948012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0A3200-9A50-429C-AAF6-93F77E05593A}"/>
              </a:ext>
            </a:extLst>
          </p:cNvPr>
          <p:cNvCxnSpPr/>
          <p:nvPr/>
        </p:nvCxnSpPr>
        <p:spPr>
          <a:xfrm>
            <a:off x="5359500" y="2585130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288523-9A8C-43C6-A8B5-FC3BBB75E389}"/>
              </a:ext>
            </a:extLst>
          </p:cNvPr>
          <p:cNvCxnSpPr/>
          <p:nvPr/>
        </p:nvCxnSpPr>
        <p:spPr>
          <a:xfrm>
            <a:off x="5276458" y="2674362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3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조명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on/off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RGB LED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6" name="정육면체 5">
            <a:extLst>
              <a:ext uri="{FF2B5EF4-FFF2-40B4-BE49-F238E27FC236}">
                <a16:creationId xmlns:a16="http://schemas.microsoft.com/office/drawing/2014/main" id="{5653C287-7173-4BE9-AACF-A03B2E11D77C}"/>
              </a:ext>
            </a:extLst>
          </p:cNvPr>
          <p:cNvSpPr/>
          <p:nvPr/>
        </p:nvSpPr>
        <p:spPr>
          <a:xfrm rot="10800000">
            <a:off x="1476463" y="2516697"/>
            <a:ext cx="5452844" cy="3641177"/>
          </a:xfrm>
          <a:prstGeom prst="cube">
            <a:avLst>
              <a:gd name="adj" fmla="val 2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C03B141-4AE4-4C7F-9AEE-1BB1E577F682}"/>
              </a:ext>
            </a:extLst>
          </p:cNvPr>
          <p:cNvSpPr/>
          <p:nvPr/>
        </p:nvSpPr>
        <p:spPr>
          <a:xfrm rot="18871285">
            <a:off x="1282447" y="4638020"/>
            <a:ext cx="1563312" cy="785546"/>
          </a:xfrm>
          <a:prstGeom prst="parallelogram">
            <a:avLst>
              <a:gd name="adj" fmla="val 1047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B63415-A968-453A-A299-81D7A23F39D2}"/>
              </a:ext>
            </a:extLst>
          </p:cNvPr>
          <p:cNvSpPr/>
          <p:nvPr/>
        </p:nvSpPr>
        <p:spPr>
          <a:xfrm>
            <a:off x="1923132" y="4412609"/>
            <a:ext cx="216062" cy="192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9EEFDA3-5E2F-4D96-884C-E0B643902FAA}"/>
              </a:ext>
            </a:extLst>
          </p:cNvPr>
          <p:cNvSpPr/>
          <p:nvPr/>
        </p:nvSpPr>
        <p:spPr>
          <a:xfrm rot="7993877">
            <a:off x="1345819" y="3368016"/>
            <a:ext cx="1370686" cy="291466"/>
          </a:xfrm>
          <a:prstGeom prst="parallelogram">
            <a:avLst>
              <a:gd name="adj" fmla="val 113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40C3E57-0370-4024-B40A-4AD635CBED6F}"/>
              </a:ext>
            </a:extLst>
          </p:cNvPr>
          <p:cNvSpPr/>
          <p:nvPr/>
        </p:nvSpPr>
        <p:spPr>
          <a:xfrm>
            <a:off x="4615019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C4AB9FD-9E6E-4EAB-9487-9FA1F6BA2CE7}"/>
              </a:ext>
            </a:extLst>
          </p:cNvPr>
          <p:cNvSpPr/>
          <p:nvPr/>
        </p:nvSpPr>
        <p:spPr>
          <a:xfrm>
            <a:off x="5331951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전구">
            <a:extLst>
              <a:ext uri="{FF2B5EF4-FFF2-40B4-BE49-F238E27FC236}">
                <a16:creationId xmlns:a16="http://schemas.microsoft.com/office/drawing/2014/main" id="{3FDAB8FB-4826-4E13-80A2-85275368F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82150" y="2718220"/>
            <a:ext cx="619960" cy="6199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318A1A7-E558-4CA3-A0BF-181DA48E090A}"/>
              </a:ext>
            </a:extLst>
          </p:cNvPr>
          <p:cNvSpPr/>
          <p:nvPr/>
        </p:nvSpPr>
        <p:spPr>
          <a:xfrm>
            <a:off x="4219799" y="2429043"/>
            <a:ext cx="1151206" cy="119831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2766778-6281-4739-B394-65C2B4470E58}"/>
              </a:ext>
            </a:extLst>
          </p:cNvPr>
          <p:cNvSpPr/>
          <p:nvPr/>
        </p:nvSpPr>
        <p:spPr>
          <a:xfrm>
            <a:off x="5550073" y="2876326"/>
            <a:ext cx="460320" cy="42951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B09012-964C-4D2B-9442-22C6AFC32FD2}"/>
              </a:ext>
            </a:extLst>
          </p:cNvPr>
          <p:cNvSpPr/>
          <p:nvPr/>
        </p:nvSpPr>
        <p:spPr>
          <a:xfrm>
            <a:off x="5612453" y="3014385"/>
            <a:ext cx="335559" cy="159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412F3A-F35F-4E80-B5B6-E77D02F406D2}"/>
              </a:ext>
            </a:extLst>
          </p:cNvPr>
          <p:cNvCxnSpPr>
            <a:cxnSpLocks/>
          </p:cNvCxnSpPr>
          <p:nvPr/>
        </p:nvCxnSpPr>
        <p:spPr>
          <a:xfrm>
            <a:off x="5414013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C1BF4A-EE62-4C3D-B004-778CE78CEB68}"/>
              </a:ext>
            </a:extLst>
          </p:cNvPr>
          <p:cNvCxnSpPr>
            <a:cxnSpLocks/>
          </p:cNvCxnSpPr>
          <p:nvPr/>
        </p:nvCxnSpPr>
        <p:spPr>
          <a:xfrm>
            <a:off x="5948012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16936E3-4FD1-4FE6-B8CB-74E848BD8818}"/>
              </a:ext>
            </a:extLst>
          </p:cNvPr>
          <p:cNvCxnSpPr/>
          <p:nvPr/>
        </p:nvCxnSpPr>
        <p:spPr>
          <a:xfrm>
            <a:off x="5359500" y="2585130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D3273C-2734-4981-A05D-58079E7C270B}"/>
              </a:ext>
            </a:extLst>
          </p:cNvPr>
          <p:cNvCxnSpPr/>
          <p:nvPr/>
        </p:nvCxnSpPr>
        <p:spPr>
          <a:xfrm>
            <a:off x="5276458" y="2674362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8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조명 고장 감지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조도센서</a:t>
            </a:r>
            <a:endParaRPr lang="en-US" altLang="ko-KR" sz="1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6" name="정육면체 5">
            <a:extLst>
              <a:ext uri="{FF2B5EF4-FFF2-40B4-BE49-F238E27FC236}">
                <a16:creationId xmlns:a16="http://schemas.microsoft.com/office/drawing/2014/main" id="{5653C287-7173-4BE9-AACF-A03B2E11D77C}"/>
              </a:ext>
            </a:extLst>
          </p:cNvPr>
          <p:cNvSpPr/>
          <p:nvPr/>
        </p:nvSpPr>
        <p:spPr>
          <a:xfrm rot="10800000">
            <a:off x="1476463" y="2516697"/>
            <a:ext cx="5452844" cy="3641177"/>
          </a:xfrm>
          <a:prstGeom prst="cube">
            <a:avLst>
              <a:gd name="adj" fmla="val 2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C03B141-4AE4-4C7F-9AEE-1BB1E577F682}"/>
              </a:ext>
            </a:extLst>
          </p:cNvPr>
          <p:cNvSpPr/>
          <p:nvPr/>
        </p:nvSpPr>
        <p:spPr>
          <a:xfrm rot="18871285">
            <a:off x="1282447" y="4638020"/>
            <a:ext cx="1563312" cy="785546"/>
          </a:xfrm>
          <a:prstGeom prst="parallelogram">
            <a:avLst>
              <a:gd name="adj" fmla="val 1047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B63415-A968-453A-A299-81D7A23F39D2}"/>
              </a:ext>
            </a:extLst>
          </p:cNvPr>
          <p:cNvSpPr/>
          <p:nvPr/>
        </p:nvSpPr>
        <p:spPr>
          <a:xfrm>
            <a:off x="1923132" y="4412609"/>
            <a:ext cx="216062" cy="192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9EEFDA3-5E2F-4D96-884C-E0B643902FAA}"/>
              </a:ext>
            </a:extLst>
          </p:cNvPr>
          <p:cNvSpPr/>
          <p:nvPr/>
        </p:nvSpPr>
        <p:spPr>
          <a:xfrm rot="7993877">
            <a:off x="1345819" y="3368016"/>
            <a:ext cx="1370686" cy="291466"/>
          </a:xfrm>
          <a:prstGeom prst="parallelogram">
            <a:avLst>
              <a:gd name="adj" fmla="val 113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40C3E57-0370-4024-B40A-4AD635CBED6F}"/>
              </a:ext>
            </a:extLst>
          </p:cNvPr>
          <p:cNvSpPr/>
          <p:nvPr/>
        </p:nvSpPr>
        <p:spPr>
          <a:xfrm>
            <a:off x="4615019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C4AB9FD-9E6E-4EAB-9487-9FA1F6BA2CE7}"/>
              </a:ext>
            </a:extLst>
          </p:cNvPr>
          <p:cNvSpPr/>
          <p:nvPr/>
        </p:nvSpPr>
        <p:spPr>
          <a:xfrm>
            <a:off x="5331951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전구">
            <a:extLst>
              <a:ext uri="{FF2B5EF4-FFF2-40B4-BE49-F238E27FC236}">
                <a16:creationId xmlns:a16="http://schemas.microsoft.com/office/drawing/2014/main" id="{3FDAB8FB-4826-4E13-80A2-85275368F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82150" y="2718220"/>
            <a:ext cx="619960" cy="61996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1D17EE84-6DCF-44AB-9BAB-EDF767E2F6C7}"/>
              </a:ext>
            </a:extLst>
          </p:cNvPr>
          <p:cNvSpPr/>
          <p:nvPr/>
        </p:nvSpPr>
        <p:spPr>
          <a:xfrm>
            <a:off x="5550073" y="2876326"/>
            <a:ext cx="460320" cy="42951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787DAD-1974-45A6-A195-82B3C3FD9D74}"/>
              </a:ext>
            </a:extLst>
          </p:cNvPr>
          <p:cNvSpPr/>
          <p:nvPr/>
        </p:nvSpPr>
        <p:spPr>
          <a:xfrm>
            <a:off x="5612453" y="3014385"/>
            <a:ext cx="335559" cy="159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A7ADAF8-F7FF-4907-98CC-E403358C726C}"/>
              </a:ext>
            </a:extLst>
          </p:cNvPr>
          <p:cNvCxnSpPr>
            <a:cxnSpLocks/>
          </p:cNvCxnSpPr>
          <p:nvPr/>
        </p:nvCxnSpPr>
        <p:spPr>
          <a:xfrm>
            <a:off x="5414013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E47A4E-5DEC-4D20-9A64-6A1C7886FFB7}"/>
              </a:ext>
            </a:extLst>
          </p:cNvPr>
          <p:cNvCxnSpPr>
            <a:cxnSpLocks/>
          </p:cNvCxnSpPr>
          <p:nvPr/>
        </p:nvCxnSpPr>
        <p:spPr>
          <a:xfrm>
            <a:off x="5948012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5541A6-DF32-45A9-B7B0-9885C9196E0B}"/>
              </a:ext>
            </a:extLst>
          </p:cNvPr>
          <p:cNvCxnSpPr/>
          <p:nvPr/>
        </p:nvCxnSpPr>
        <p:spPr>
          <a:xfrm>
            <a:off x="5359500" y="2585130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082487-0A64-494D-8C8A-4464AD0776D3}"/>
              </a:ext>
            </a:extLst>
          </p:cNvPr>
          <p:cNvCxnSpPr/>
          <p:nvPr/>
        </p:nvCxnSpPr>
        <p:spPr>
          <a:xfrm>
            <a:off x="5276458" y="2674362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46F58192-20A4-4F7B-863D-40A936DF6378}"/>
              </a:ext>
            </a:extLst>
          </p:cNvPr>
          <p:cNvSpPr/>
          <p:nvPr/>
        </p:nvSpPr>
        <p:spPr>
          <a:xfrm>
            <a:off x="5029800" y="2399662"/>
            <a:ext cx="1213073" cy="119831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9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변기칸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 감지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적외선 센서</a:t>
            </a:r>
            <a:endParaRPr lang="en-US" altLang="ko-KR" sz="1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6" name="정육면체 5">
            <a:extLst>
              <a:ext uri="{FF2B5EF4-FFF2-40B4-BE49-F238E27FC236}">
                <a16:creationId xmlns:a16="http://schemas.microsoft.com/office/drawing/2014/main" id="{5653C287-7173-4BE9-AACF-A03B2E11D77C}"/>
              </a:ext>
            </a:extLst>
          </p:cNvPr>
          <p:cNvSpPr/>
          <p:nvPr/>
        </p:nvSpPr>
        <p:spPr>
          <a:xfrm rot="10800000">
            <a:off x="1476463" y="2516697"/>
            <a:ext cx="5452844" cy="3641177"/>
          </a:xfrm>
          <a:prstGeom prst="cube">
            <a:avLst>
              <a:gd name="adj" fmla="val 2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C03B141-4AE4-4C7F-9AEE-1BB1E577F682}"/>
              </a:ext>
            </a:extLst>
          </p:cNvPr>
          <p:cNvSpPr/>
          <p:nvPr/>
        </p:nvSpPr>
        <p:spPr>
          <a:xfrm rot="18871285">
            <a:off x="1282447" y="4638020"/>
            <a:ext cx="1563312" cy="785546"/>
          </a:xfrm>
          <a:prstGeom prst="parallelogram">
            <a:avLst>
              <a:gd name="adj" fmla="val 1047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B63415-A968-453A-A299-81D7A23F39D2}"/>
              </a:ext>
            </a:extLst>
          </p:cNvPr>
          <p:cNvSpPr/>
          <p:nvPr/>
        </p:nvSpPr>
        <p:spPr>
          <a:xfrm>
            <a:off x="1923132" y="4412609"/>
            <a:ext cx="216062" cy="192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9EEFDA3-5E2F-4D96-884C-E0B643902FAA}"/>
              </a:ext>
            </a:extLst>
          </p:cNvPr>
          <p:cNvSpPr/>
          <p:nvPr/>
        </p:nvSpPr>
        <p:spPr>
          <a:xfrm rot="7993877">
            <a:off x="1345819" y="3368016"/>
            <a:ext cx="1370686" cy="291466"/>
          </a:xfrm>
          <a:prstGeom prst="parallelogram">
            <a:avLst>
              <a:gd name="adj" fmla="val 113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40C3E57-0370-4024-B40A-4AD635CBED6F}"/>
              </a:ext>
            </a:extLst>
          </p:cNvPr>
          <p:cNvSpPr/>
          <p:nvPr/>
        </p:nvSpPr>
        <p:spPr>
          <a:xfrm>
            <a:off x="4615019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C4AB9FD-9E6E-4EAB-9487-9FA1F6BA2CE7}"/>
              </a:ext>
            </a:extLst>
          </p:cNvPr>
          <p:cNvSpPr/>
          <p:nvPr/>
        </p:nvSpPr>
        <p:spPr>
          <a:xfrm>
            <a:off x="5331951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전구">
            <a:extLst>
              <a:ext uri="{FF2B5EF4-FFF2-40B4-BE49-F238E27FC236}">
                <a16:creationId xmlns:a16="http://schemas.microsoft.com/office/drawing/2014/main" id="{3FDAB8FB-4826-4E13-80A2-85275368F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82150" y="2718220"/>
            <a:ext cx="619960" cy="61996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1D17EE84-6DCF-44AB-9BAB-EDF767E2F6C7}"/>
              </a:ext>
            </a:extLst>
          </p:cNvPr>
          <p:cNvSpPr/>
          <p:nvPr/>
        </p:nvSpPr>
        <p:spPr>
          <a:xfrm>
            <a:off x="5550073" y="2876326"/>
            <a:ext cx="460320" cy="42951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787DAD-1974-45A6-A195-82B3C3FD9D74}"/>
              </a:ext>
            </a:extLst>
          </p:cNvPr>
          <p:cNvSpPr/>
          <p:nvPr/>
        </p:nvSpPr>
        <p:spPr>
          <a:xfrm>
            <a:off x="5612453" y="3014385"/>
            <a:ext cx="335559" cy="159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A7ADAF8-F7FF-4907-98CC-E403358C726C}"/>
              </a:ext>
            </a:extLst>
          </p:cNvPr>
          <p:cNvCxnSpPr>
            <a:cxnSpLocks/>
          </p:cNvCxnSpPr>
          <p:nvPr/>
        </p:nvCxnSpPr>
        <p:spPr>
          <a:xfrm>
            <a:off x="5414013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E47A4E-5DEC-4D20-9A64-6A1C7886FFB7}"/>
              </a:ext>
            </a:extLst>
          </p:cNvPr>
          <p:cNvCxnSpPr>
            <a:cxnSpLocks/>
          </p:cNvCxnSpPr>
          <p:nvPr/>
        </p:nvCxnSpPr>
        <p:spPr>
          <a:xfrm>
            <a:off x="5948012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5541A6-DF32-45A9-B7B0-9885C9196E0B}"/>
              </a:ext>
            </a:extLst>
          </p:cNvPr>
          <p:cNvCxnSpPr/>
          <p:nvPr/>
        </p:nvCxnSpPr>
        <p:spPr>
          <a:xfrm>
            <a:off x="5359500" y="2585130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082487-0A64-494D-8C8A-4464AD0776D3}"/>
              </a:ext>
            </a:extLst>
          </p:cNvPr>
          <p:cNvCxnSpPr/>
          <p:nvPr/>
        </p:nvCxnSpPr>
        <p:spPr>
          <a:xfrm>
            <a:off x="5276458" y="2674362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BE18A7CC-41EA-4FDE-8C97-A8109DF254E3}"/>
              </a:ext>
            </a:extLst>
          </p:cNvPr>
          <p:cNvSpPr/>
          <p:nvPr/>
        </p:nvSpPr>
        <p:spPr>
          <a:xfrm>
            <a:off x="7117750" y="5745246"/>
            <a:ext cx="1093341" cy="360724"/>
          </a:xfrm>
          <a:prstGeom prst="parallelogram">
            <a:avLst>
              <a:gd name="adj" fmla="val 100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32CC8332-585A-4448-AC5D-2BB6CE030072}"/>
              </a:ext>
            </a:extLst>
          </p:cNvPr>
          <p:cNvSpPr/>
          <p:nvPr/>
        </p:nvSpPr>
        <p:spPr>
          <a:xfrm>
            <a:off x="7837090" y="5745246"/>
            <a:ext cx="1093341" cy="360724"/>
          </a:xfrm>
          <a:prstGeom prst="parallelogram">
            <a:avLst>
              <a:gd name="adj" fmla="val 100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D3D5DD2-573E-4B3C-A5ED-D1E17C4BA4A0}"/>
              </a:ext>
            </a:extLst>
          </p:cNvPr>
          <p:cNvSpPr/>
          <p:nvPr/>
        </p:nvSpPr>
        <p:spPr>
          <a:xfrm>
            <a:off x="7565926" y="5925607"/>
            <a:ext cx="97092" cy="992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A24E0FB-E292-4792-A9F8-01445896A499}"/>
              </a:ext>
            </a:extLst>
          </p:cNvPr>
          <p:cNvSpPr/>
          <p:nvPr/>
        </p:nvSpPr>
        <p:spPr>
          <a:xfrm>
            <a:off x="8285612" y="5926302"/>
            <a:ext cx="97092" cy="992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0A75E6-D08B-401C-8382-6B5AAAB68311}"/>
              </a:ext>
            </a:extLst>
          </p:cNvPr>
          <p:cNvSpPr/>
          <p:nvPr/>
        </p:nvSpPr>
        <p:spPr>
          <a:xfrm>
            <a:off x="4337108" y="4412609"/>
            <a:ext cx="2292308" cy="145089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1A9C4C-1F50-43F9-A433-B262D90423B1}"/>
              </a:ext>
            </a:extLst>
          </p:cNvPr>
          <p:cNvCxnSpPr>
            <a:cxnSpLocks/>
          </p:cNvCxnSpPr>
          <p:nvPr/>
        </p:nvCxnSpPr>
        <p:spPr>
          <a:xfrm>
            <a:off x="6286789" y="5603846"/>
            <a:ext cx="964875" cy="24207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7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기기간 통신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MQTT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6" name="정육면체 5">
            <a:extLst>
              <a:ext uri="{FF2B5EF4-FFF2-40B4-BE49-F238E27FC236}">
                <a16:creationId xmlns:a16="http://schemas.microsoft.com/office/drawing/2014/main" id="{5653C287-7173-4BE9-AACF-A03B2E11D77C}"/>
              </a:ext>
            </a:extLst>
          </p:cNvPr>
          <p:cNvSpPr/>
          <p:nvPr/>
        </p:nvSpPr>
        <p:spPr>
          <a:xfrm rot="10800000">
            <a:off x="1476463" y="2516697"/>
            <a:ext cx="5452844" cy="3641177"/>
          </a:xfrm>
          <a:prstGeom prst="cube">
            <a:avLst>
              <a:gd name="adj" fmla="val 2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C03B141-4AE4-4C7F-9AEE-1BB1E577F682}"/>
              </a:ext>
            </a:extLst>
          </p:cNvPr>
          <p:cNvSpPr/>
          <p:nvPr/>
        </p:nvSpPr>
        <p:spPr>
          <a:xfrm rot="18871285">
            <a:off x="1282447" y="4638020"/>
            <a:ext cx="1563312" cy="785546"/>
          </a:xfrm>
          <a:prstGeom prst="parallelogram">
            <a:avLst>
              <a:gd name="adj" fmla="val 1047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B63415-A968-453A-A299-81D7A23F39D2}"/>
              </a:ext>
            </a:extLst>
          </p:cNvPr>
          <p:cNvSpPr/>
          <p:nvPr/>
        </p:nvSpPr>
        <p:spPr>
          <a:xfrm>
            <a:off x="1923132" y="4412609"/>
            <a:ext cx="216062" cy="192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9EEFDA3-5E2F-4D96-884C-E0B643902FAA}"/>
              </a:ext>
            </a:extLst>
          </p:cNvPr>
          <p:cNvSpPr/>
          <p:nvPr/>
        </p:nvSpPr>
        <p:spPr>
          <a:xfrm rot="7993877">
            <a:off x="1345819" y="3368016"/>
            <a:ext cx="1370686" cy="291466"/>
          </a:xfrm>
          <a:prstGeom prst="parallelogram">
            <a:avLst>
              <a:gd name="adj" fmla="val 113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40C3E57-0370-4024-B40A-4AD635CBED6F}"/>
              </a:ext>
            </a:extLst>
          </p:cNvPr>
          <p:cNvSpPr/>
          <p:nvPr/>
        </p:nvSpPr>
        <p:spPr>
          <a:xfrm>
            <a:off x="4615019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C4AB9FD-9E6E-4EAB-9487-9FA1F6BA2CE7}"/>
              </a:ext>
            </a:extLst>
          </p:cNvPr>
          <p:cNvSpPr/>
          <p:nvPr/>
        </p:nvSpPr>
        <p:spPr>
          <a:xfrm>
            <a:off x="5331951" y="3363983"/>
            <a:ext cx="973123" cy="202174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전구">
            <a:extLst>
              <a:ext uri="{FF2B5EF4-FFF2-40B4-BE49-F238E27FC236}">
                <a16:creationId xmlns:a16="http://schemas.microsoft.com/office/drawing/2014/main" id="{3FDAB8FB-4826-4E13-80A2-85275368F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82150" y="2718220"/>
            <a:ext cx="619960" cy="619960"/>
          </a:xfrm>
          <a:prstGeom prst="rect">
            <a:avLst/>
          </a:prstGeom>
        </p:spPr>
      </p:pic>
      <p:pic>
        <p:nvPicPr>
          <p:cNvPr id="3" name="그래픽 2" descr="이더넷">
            <a:extLst>
              <a:ext uri="{FF2B5EF4-FFF2-40B4-BE49-F238E27FC236}">
                <a16:creationId xmlns:a16="http://schemas.microsoft.com/office/drawing/2014/main" id="{BA1C12F7-7A06-47B7-9346-100226B9C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1409" y="2006790"/>
            <a:ext cx="914400" cy="914400"/>
          </a:xfrm>
          <a:prstGeom prst="rect">
            <a:avLst/>
          </a:prstGeom>
        </p:spPr>
      </p:pic>
      <p:pic>
        <p:nvPicPr>
          <p:cNvPr id="7" name="그래픽 6" descr="무선 라우터">
            <a:extLst>
              <a:ext uri="{FF2B5EF4-FFF2-40B4-BE49-F238E27FC236}">
                <a16:creationId xmlns:a16="http://schemas.microsoft.com/office/drawing/2014/main" id="{346DB05B-B766-491C-94AF-BF18FE6B85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4930" y="1910835"/>
            <a:ext cx="914400" cy="914400"/>
          </a:xfrm>
          <a:prstGeom prst="rect">
            <a:avLst/>
          </a:prstGeom>
        </p:spPr>
      </p:pic>
      <p:pic>
        <p:nvPicPr>
          <p:cNvPr id="22" name="그래픽 21" descr="무선 라우터">
            <a:extLst>
              <a:ext uri="{FF2B5EF4-FFF2-40B4-BE49-F238E27FC236}">
                <a16:creationId xmlns:a16="http://schemas.microsoft.com/office/drawing/2014/main" id="{073EBABF-81E0-4A18-964A-120F29D7C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1818" y="2113800"/>
            <a:ext cx="914400" cy="9144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9F05B33-F7EA-4473-A0C3-D609DFBED395}"/>
              </a:ext>
            </a:extLst>
          </p:cNvPr>
          <p:cNvSpPr/>
          <p:nvPr/>
        </p:nvSpPr>
        <p:spPr>
          <a:xfrm>
            <a:off x="5550073" y="2876326"/>
            <a:ext cx="460320" cy="42951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FF6BCF-13F4-4981-8FED-043E809FD443}"/>
              </a:ext>
            </a:extLst>
          </p:cNvPr>
          <p:cNvSpPr/>
          <p:nvPr/>
        </p:nvSpPr>
        <p:spPr>
          <a:xfrm>
            <a:off x="5612453" y="3014385"/>
            <a:ext cx="335559" cy="159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C62ADEF-02DE-407F-A3BB-727D84C33EF5}"/>
              </a:ext>
            </a:extLst>
          </p:cNvPr>
          <p:cNvCxnSpPr>
            <a:cxnSpLocks/>
          </p:cNvCxnSpPr>
          <p:nvPr/>
        </p:nvCxnSpPr>
        <p:spPr>
          <a:xfrm>
            <a:off x="5414013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9E33F44-44FA-451D-A203-CD3A8E6A40C3}"/>
              </a:ext>
            </a:extLst>
          </p:cNvPr>
          <p:cNvCxnSpPr>
            <a:cxnSpLocks/>
          </p:cNvCxnSpPr>
          <p:nvPr/>
        </p:nvCxnSpPr>
        <p:spPr>
          <a:xfrm>
            <a:off x="5948012" y="3091085"/>
            <a:ext cx="19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912713-BA74-4F9C-BA3D-19B89F7CACAC}"/>
              </a:ext>
            </a:extLst>
          </p:cNvPr>
          <p:cNvCxnSpPr/>
          <p:nvPr/>
        </p:nvCxnSpPr>
        <p:spPr>
          <a:xfrm>
            <a:off x="5359500" y="2585130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9E8A5F-4ED9-43E6-9695-326574998BAC}"/>
              </a:ext>
            </a:extLst>
          </p:cNvPr>
          <p:cNvCxnSpPr/>
          <p:nvPr/>
        </p:nvCxnSpPr>
        <p:spPr>
          <a:xfrm>
            <a:off x="5276458" y="2674362"/>
            <a:ext cx="276837" cy="327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1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224</Words>
  <Application>Microsoft Office PowerPoint</Application>
  <PresentationFormat>화면 슬라이드 쇼(4:3)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Wingdings</vt:lpstr>
      <vt:lpstr>Arial</vt:lpstr>
      <vt:lpstr>나눔고딕</vt:lpstr>
      <vt:lpstr>맑은 고딕</vt:lpstr>
      <vt:lpstr>Office 테마</vt:lpstr>
      <vt:lpstr>센서응용시스템 텀프로젝트 기획안</vt:lpstr>
      <vt:lpstr>목차</vt:lpstr>
      <vt:lpstr>아이디어</vt:lpstr>
      <vt:lpstr>아이디어</vt:lpstr>
      <vt:lpstr>아이디어</vt:lpstr>
      <vt:lpstr>아이디어</vt:lpstr>
      <vt:lpstr>아이디어</vt:lpstr>
      <vt:lpstr>아이디어</vt:lpstr>
      <vt:lpstr>아이디어</vt:lpstr>
      <vt:lpstr>사용 모듈</vt:lpstr>
      <vt:lpstr>시스템 구성도</vt:lpstr>
      <vt:lpstr>시스템 구성도</vt:lpstr>
      <vt:lpstr>시스템 구성도</vt:lpstr>
      <vt:lpstr>극복해야할 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기덕 김</cp:lastModifiedBy>
  <cp:revision>3</cp:revision>
  <cp:lastPrinted>2011-08-28T13:13:29Z</cp:lastPrinted>
  <dcterms:created xsi:type="dcterms:W3CDTF">2011-08-24T01:05:33Z</dcterms:created>
  <dcterms:modified xsi:type="dcterms:W3CDTF">2019-12-09T16:08:54Z</dcterms:modified>
</cp:coreProperties>
</file>