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5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AD392-981B-4667-8F6B-E13D8F028378}" v="28" dt="2019-05-14T09:23:43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기덕 김" userId="e7f34c32b62d749f" providerId="LiveId" clId="{C0F09A68-CC29-49B7-9CF6-E82476360311}"/>
    <pc:docChg chg="undo custSel addSld delSld modSld sldOrd">
      <pc:chgData name="기덕 김" userId="e7f34c32b62d749f" providerId="LiveId" clId="{C0F09A68-CC29-49B7-9CF6-E82476360311}" dt="2019-05-14T09:24:04.948" v="149" actId="14100"/>
      <pc:docMkLst>
        <pc:docMk/>
      </pc:docMkLst>
      <pc:sldChg chg="modSp">
        <pc:chgData name="기덕 김" userId="e7f34c32b62d749f" providerId="LiveId" clId="{C0F09A68-CC29-49B7-9CF6-E82476360311}" dt="2019-05-14T09:15:12.266" v="58"/>
        <pc:sldMkLst>
          <pc:docMk/>
          <pc:sldMk cId="1168152917" sldId="257"/>
        </pc:sldMkLst>
        <pc:spChg chg="mod">
          <ac:chgData name="기덕 김" userId="e7f34c32b62d749f" providerId="LiveId" clId="{C0F09A68-CC29-49B7-9CF6-E82476360311}" dt="2019-05-14T09:14:58.775" v="27" actId="122"/>
          <ac:spMkLst>
            <pc:docMk/>
            <pc:sldMk cId="1168152917" sldId="257"/>
            <ac:spMk id="3" creationId="{00000000-0000-0000-0000-000000000000}"/>
          </ac:spMkLst>
        </pc:spChg>
        <pc:spChg chg="mod">
          <ac:chgData name="기덕 김" userId="e7f34c32b62d749f" providerId="LiveId" clId="{C0F09A68-CC29-49B7-9CF6-E82476360311}" dt="2019-05-14T09:15:12.266" v="58"/>
          <ac:spMkLst>
            <pc:docMk/>
            <pc:sldMk cId="1168152917" sldId="257"/>
            <ac:spMk id="5" creationId="{00000000-0000-0000-0000-000000000000}"/>
          </ac:spMkLst>
        </pc:spChg>
      </pc:sldChg>
      <pc:sldChg chg="del">
        <pc:chgData name="기덕 김" userId="e7f34c32b62d749f" providerId="LiveId" clId="{C0F09A68-CC29-49B7-9CF6-E82476360311}" dt="2019-05-14T09:16:12.970" v="59" actId="2696"/>
        <pc:sldMkLst>
          <pc:docMk/>
          <pc:sldMk cId="846979648" sldId="258"/>
        </pc:sldMkLst>
      </pc:sldChg>
      <pc:sldChg chg="del">
        <pc:chgData name="기덕 김" userId="e7f34c32b62d749f" providerId="LiveId" clId="{C0F09A68-CC29-49B7-9CF6-E82476360311}" dt="2019-05-14T09:16:13.734" v="60" actId="2696"/>
        <pc:sldMkLst>
          <pc:docMk/>
          <pc:sldMk cId="4089021969" sldId="259"/>
        </pc:sldMkLst>
      </pc:sldChg>
      <pc:sldChg chg="del">
        <pc:chgData name="기덕 김" userId="e7f34c32b62d749f" providerId="LiveId" clId="{C0F09A68-CC29-49B7-9CF6-E82476360311}" dt="2019-05-14T09:16:14.840" v="61" actId="2696"/>
        <pc:sldMkLst>
          <pc:docMk/>
          <pc:sldMk cId="250079976" sldId="260"/>
        </pc:sldMkLst>
      </pc:sldChg>
      <pc:sldChg chg="addSp delSp modSp">
        <pc:chgData name="기덕 김" userId="e7f34c32b62d749f" providerId="LiveId" clId="{C0F09A68-CC29-49B7-9CF6-E82476360311}" dt="2019-05-14T09:23:12.498" v="143" actId="27309"/>
        <pc:sldMkLst>
          <pc:docMk/>
          <pc:sldMk cId="1686983026" sldId="261"/>
        </pc:sldMkLst>
        <pc:spChg chg="mod">
          <ac:chgData name="기덕 김" userId="e7f34c32b62d749f" providerId="LiveId" clId="{C0F09A68-CC29-49B7-9CF6-E82476360311}" dt="2019-05-14T09:21:55.024" v="105" actId="14100"/>
          <ac:spMkLst>
            <pc:docMk/>
            <pc:sldMk cId="1686983026" sldId="261"/>
            <ac:spMk id="2" creationId="{00000000-0000-0000-0000-000000000000}"/>
          </ac:spMkLst>
        </pc:spChg>
        <pc:spChg chg="add del">
          <ac:chgData name="기덕 김" userId="e7f34c32b62d749f" providerId="LiveId" clId="{C0F09A68-CC29-49B7-9CF6-E82476360311}" dt="2019-05-14T09:22:10.053" v="107"/>
          <ac:spMkLst>
            <pc:docMk/>
            <pc:sldMk cId="1686983026" sldId="261"/>
            <ac:spMk id="3" creationId="{3476CA44-CC34-4A3D-93D7-9300725DA0E6}"/>
          </ac:spMkLst>
        </pc:spChg>
        <pc:spChg chg="mod">
          <ac:chgData name="기덕 김" userId="e7f34c32b62d749f" providerId="LiveId" clId="{C0F09A68-CC29-49B7-9CF6-E82476360311}" dt="2019-05-14T09:16:39.438" v="66" actId="1076"/>
          <ac:spMkLst>
            <pc:docMk/>
            <pc:sldMk cId="1686983026" sldId="261"/>
            <ac:spMk id="7" creationId="{00000000-0000-0000-0000-000000000000}"/>
          </ac:spMkLst>
        </pc:spChg>
        <pc:spChg chg="mod">
          <ac:chgData name="기덕 김" userId="e7f34c32b62d749f" providerId="LiveId" clId="{C0F09A68-CC29-49B7-9CF6-E82476360311}" dt="2019-05-14T09:21:35.458" v="102" actId="1076"/>
          <ac:spMkLst>
            <pc:docMk/>
            <pc:sldMk cId="1686983026" sldId="261"/>
            <ac:spMk id="8" creationId="{00000000-0000-0000-0000-000000000000}"/>
          </ac:spMkLst>
        </pc:spChg>
        <pc:spChg chg="mod">
          <ac:chgData name="기덕 김" userId="e7f34c32b62d749f" providerId="LiveId" clId="{C0F09A68-CC29-49B7-9CF6-E82476360311}" dt="2019-05-14T09:17:36.065" v="80" actId="20577"/>
          <ac:spMkLst>
            <pc:docMk/>
            <pc:sldMk cId="1686983026" sldId="261"/>
            <ac:spMk id="9" creationId="{00000000-0000-0000-0000-000000000000}"/>
          </ac:spMkLst>
        </pc:spChg>
        <pc:spChg chg="add mod">
          <ac:chgData name="기덕 김" userId="e7f34c32b62d749f" providerId="LiveId" clId="{C0F09A68-CC29-49B7-9CF6-E82476360311}" dt="2019-05-14T09:21:41.265" v="103" actId="1076"/>
          <ac:spMkLst>
            <pc:docMk/>
            <pc:sldMk cId="1686983026" sldId="261"/>
            <ac:spMk id="10" creationId="{B657F006-3F91-4B1A-BDD1-BB87C9010D2E}"/>
          </ac:spMkLst>
        </pc:spChg>
        <pc:graphicFrameChg chg="add del modGraphic">
          <ac:chgData name="기덕 김" userId="e7f34c32b62d749f" providerId="LiveId" clId="{C0F09A68-CC29-49B7-9CF6-E82476360311}" dt="2019-05-14T09:23:12.498" v="143" actId="27309"/>
          <ac:graphicFrameMkLst>
            <pc:docMk/>
            <pc:sldMk cId="1686983026" sldId="261"/>
            <ac:graphicFrameMk id="6" creationId="{77ACDDF3-2E6E-4FD9-BD99-C8B03B4C1880}"/>
          </ac:graphicFrameMkLst>
        </pc:graphicFrameChg>
      </pc:sldChg>
      <pc:sldChg chg="addSp delSp modSp ord modAnim">
        <pc:chgData name="기덕 김" userId="e7f34c32b62d749f" providerId="LiveId" clId="{C0F09A68-CC29-49B7-9CF6-E82476360311}" dt="2019-05-14T09:24:04.948" v="149" actId="14100"/>
        <pc:sldMkLst>
          <pc:docMk/>
          <pc:sldMk cId="660233394" sldId="265"/>
        </pc:sldMkLst>
        <pc:spChg chg="add mod">
          <ac:chgData name="기덕 김" userId="e7f34c32b62d749f" providerId="LiveId" clId="{C0F09A68-CC29-49B7-9CF6-E82476360311}" dt="2019-05-14T09:23:32.148" v="146" actId="1076"/>
          <ac:spMkLst>
            <pc:docMk/>
            <pc:sldMk cId="660233394" sldId="265"/>
            <ac:spMk id="8" creationId="{BF62C4C4-7EAF-4DED-A1FC-C3C47CE9702C}"/>
          </ac:spMkLst>
        </pc:spChg>
        <pc:spChg chg="del mod">
          <ac:chgData name="기덕 김" userId="e7f34c32b62d749f" providerId="LiveId" clId="{C0F09A68-CC29-49B7-9CF6-E82476360311}" dt="2019-05-14T09:22:59.947" v="140" actId="478"/>
          <ac:spMkLst>
            <pc:docMk/>
            <pc:sldMk cId="660233394" sldId="265"/>
            <ac:spMk id="9" creationId="{00000000-0000-0000-0000-000000000000}"/>
          </ac:spMkLst>
        </pc:spChg>
        <pc:spChg chg="mod">
          <ac:chgData name="기덕 김" userId="e7f34c32b62d749f" providerId="LiveId" clId="{C0F09A68-CC29-49B7-9CF6-E82476360311}" dt="2019-05-14T09:22:52.544" v="138"/>
          <ac:spMkLst>
            <pc:docMk/>
            <pc:sldMk cId="660233394" sldId="265"/>
            <ac:spMk id="10" creationId="{00000000-0000-0000-0000-000000000000}"/>
          </ac:spMkLst>
        </pc:spChg>
        <pc:spChg chg="del">
          <ac:chgData name="기덕 김" userId="e7f34c32b62d749f" providerId="LiveId" clId="{C0F09A68-CC29-49B7-9CF6-E82476360311}" dt="2019-05-14T09:23:21.696" v="145" actId="478"/>
          <ac:spMkLst>
            <pc:docMk/>
            <pc:sldMk cId="660233394" sldId="265"/>
            <ac:spMk id="11" creationId="{00000000-0000-0000-0000-000000000000}"/>
          </ac:spMkLst>
        </pc:spChg>
        <pc:picChg chg="add mod">
          <ac:chgData name="기덕 김" userId="e7f34c32b62d749f" providerId="LiveId" clId="{C0F09A68-CC29-49B7-9CF6-E82476360311}" dt="2019-05-14T09:24:04.948" v="149" actId="14100"/>
          <ac:picMkLst>
            <pc:docMk/>
            <pc:sldMk cId="660233394" sldId="265"/>
            <ac:picMk id="3" creationId="{BAB34A65-B678-4FD5-B7B7-6B8C6D5639E7}"/>
          </ac:picMkLst>
        </pc:picChg>
      </pc:sldChg>
      <pc:sldChg chg="add setBg">
        <pc:chgData name="기덕 김" userId="e7f34c32b62d749f" providerId="LiveId" clId="{C0F09A68-CC29-49B7-9CF6-E82476360311}" dt="2019-05-14T09:19:15.429" v="84"/>
        <pc:sldMkLst>
          <pc:docMk/>
          <pc:sldMk cId="2993242242" sldId="267"/>
        </pc:sldMkLst>
      </pc:sldChg>
      <pc:sldChg chg="add setBg">
        <pc:chgData name="기덕 김" userId="e7f34c32b62d749f" providerId="LiveId" clId="{C0F09A68-CC29-49B7-9CF6-E82476360311}" dt="2019-05-14T09:19:16.564" v="85"/>
        <pc:sldMkLst>
          <pc:docMk/>
          <pc:sldMk cId="3108277677" sldId="268"/>
        </pc:sldMkLst>
      </pc:sldChg>
      <pc:sldChg chg="add setBg">
        <pc:chgData name="기덕 김" userId="e7f34c32b62d749f" providerId="LiveId" clId="{C0F09A68-CC29-49B7-9CF6-E82476360311}" dt="2019-05-14T09:19:17.309" v="86"/>
        <pc:sldMkLst>
          <pc:docMk/>
          <pc:sldMk cId="1709467140" sldId="269"/>
        </pc:sldMkLst>
      </pc:sldChg>
      <pc:sldChg chg="add setBg">
        <pc:chgData name="기덕 김" userId="e7f34c32b62d749f" providerId="LiveId" clId="{C0F09A68-CC29-49B7-9CF6-E82476360311}" dt="2019-05-14T09:19:17.562" v="87"/>
        <pc:sldMkLst>
          <pc:docMk/>
          <pc:sldMk cId="3508553502" sldId="270"/>
        </pc:sldMkLst>
      </pc:sldChg>
      <pc:sldChg chg="add setBg">
        <pc:chgData name="기덕 김" userId="e7f34c32b62d749f" providerId="LiveId" clId="{C0F09A68-CC29-49B7-9CF6-E82476360311}" dt="2019-05-14T09:19:17.760" v="88"/>
        <pc:sldMkLst>
          <pc:docMk/>
          <pc:sldMk cId="3093744310" sldId="271"/>
        </pc:sldMkLst>
      </pc:sldChg>
      <pc:sldChg chg="add setBg">
        <pc:chgData name="기덕 김" userId="e7f34c32b62d749f" providerId="LiveId" clId="{C0F09A68-CC29-49B7-9CF6-E82476360311}" dt="2019-05-14T09:19:17.946" v="89"/>
        <pc:sldMkLst>
          <pc:docMk/>
          <pc:sldMk cId="63933094" sldId="272"/>
        </pc:sldMkLst>
      </pc:sldChg>
      <pc:sldChg chg="add setBg">
        <pc:chgData name="기덕 김" userId="e7f34c32b62d749f" providerId="LiveId" clId="{C0F09A68-CC29-49B7-9CF6-E82476360311}" dt="2019-05-14T09:19:18.276" v="90"/>
        <pc:sldMkLst>
          <pc:docMk/>
          <pc:sldMk cId="4264675003" sldId="273"/>
        </pc:sldMkLst>
      </pc:sldChg>
      <pc:sldChg chg="add setBg">
        <pc:chgData name="기덕 김" userId="e7f34c32b62d749f" providerId="LiveId" clId="{C0F09A68-CC29-49B7-9CF6-E82476360311}" dt="2019-05-14T09:22:15.148" v="108"/>
        <pc:sldMkLst>
          <pc:docMk/>
          <pc:sldMk cId="3054600407" sldId="274"/>
        </pc:sldMkLst>
      </pc:sldChg>
      <pc:sldChg chg="add setBg">
        <pc:chgData name="기덕 김" userId="e7f34c32b62d749f" providerId="LiveId" clId="{C0F09A68-CC29-49B7-9CF6-E82476360311}" dt="2019-05-14T09:22:16.084" v="109"/>
        <pc:sldMkLst>
          <pc:docMk/>
          <pc:sldMk cId="1403723037" sldId="275"/>
        </pc:sldMkLst>
      </pc:sldChg>
      <pc:sldChg chg="add setBg">
        <pc:chgData name="기덕 김" userId="e7f34c32b62d749f" providerId="LiveId" clId="{C0F09A68-CC29-49B7-9CF6-E82476360311}" dt="2019-05-14T09:22:16.335" v="110"/>
        <pc:sldMkLst>
          <pc:docMk/>
          <pc:sldMk cId="4106935915" sldId="276"/>
        </pc:sldMkLst>
      </pc:sldChg>
      <pc:sldChg chg="add setBg">
        <pc:chgData name="기덕 김" userId="e7f34c32b62d749f" providerId="LiveId" clId="{C0F09A68-CC29-49B7-9CF6-E82476360311}" dt="2019-05-14T09:22:16.523" v="111"/>
        <pc:sldMkLst>
          <pc:docMk/>
          <pc:sldMk cId="3568206393" sldId="277"/>
        </pc:sldMkLst>
      </pc:sldChg>
      <pc:sldChg chg="add setBg">
        <pc:chgData name="기덕 김" userId="e7f34c32b62d749f" providerId="LiveId" clId="{C0F09A68-CC29-49B7-9CF6-E82476360311}" dt="2019-05-14T09:22:17.735" v="112"/>
        <pc:sldMkLst>
          <pc:docMk/>
          <pc:sldMk cId="4199066878" sldId="278"/>
        </pc:sldMkLst>
      </pc:sldChg>
      <pc:sldChg chg="add setBg">
        <pc:chgData name="기덕 김" userId="e7f34c32b62d749f" providerId="LiveId" clId="{C0F09A68-CC29-49B7-9CF6-E82476360311}" dt="2019-05-14T09:22:17.899" v="113"/>
        <pc:sldMkLst>
          <pc:docMk/>
          <pc:sldMk cId="4095452234" sldId="279"/>
        </pc:sldMkLst>
      </pc:sldChg>
      <pc:sldChg chg="add setBg">
        <pc:chgData name="기덕 김" userId="e7f34c32b62d749f" providerId="LiveId" clId="{C0F09A68-CC29-49B7-9CF6-E82476360311}" dt="2019-05-14T09:22:18.059" v="114"/>
        <pc:sldMkLst>
          <pc:docMk/>
          <pc:sldMk cId="1891409970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1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9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1508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609600" y="511618"/>
            <a:ext cx="0" cy="64770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5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6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7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C892-473C-4C5E-85C8-2BE472A8974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8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3880" y="2879295"/>
            <a:ext cx="42677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6</a:t>
            </a:r>
            <a:r>
              <a:rPr lang="ko-KR" altLang="en-US" sz="5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장 </a:t>
            </a:r>
            <a:r>
              <a:rPr lang="ko-KR" altLang="en-US" sz="5000" dirty="0" err="1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레포트</a:t>
            </a:r>
            <a:endParaRPr lang="en-US" sz="5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4236" y="3741069"/>
            <a:ext cx="2227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2015146003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Arciform" pitchFamily="50" charset="0"/>
                <a:ea typeface="나눔고딕 ExtraBold" panose="020D0904000000000000" pitchFamily="50" charset="-127"/>
                <a:cs typeface="Open Sans Semibold" panose="020B0706030804020204" pitchFamily="34" charset="0"/>
              </a:rPr>
              <a:t>김기덕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Arciform" pitchFamily="50" charset="0"/>
              <a:ea typeface="나눔고딕 ExtraBold" panose="020D0904000000000000" pitchFamily="50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0355"/>
            <a:ext cx="12192000" cy="536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197098" y="3127688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6.7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0294" y="1410355"/>
            <a:ext cx="31982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&lt;mega128.h&gt;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delay.h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&gt;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bit Dir;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unsigned char LED;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[EXT_INT0] void ext_int0_isr(void)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~Dir; 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[EXT_INT1] void ext_int1_isr(void)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EIMSK = 0x03;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EICRA = 0x0a;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DDRD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SREG |=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          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 rot="5400000">
            <a:off x="11062332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코드</a:t>
            </a:r>
            <a:endParaRPr lang="en-US" sz="2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7F006-3F91-4B1A-BDD1-BB87C9010D2E}"/>
              </a:ext>
            </a:extLst>
          </p:cNvPr>
          <p:cNvSpPr txBox="1"/>
          <p:nvPr/>
        </p:nvSpPr>
        <p:spPr>
          <a:xfrm>
            <a:off x="6980510" y="1410355"/>
            <a:ext cx="3198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main(void)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while(1)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if(Dir)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0x7f;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&gt;&gt; 1 |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else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&lt;&lt; 1 | 0x01;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4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31720"/>
            <a:ext cx="12192000" cy="2761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751743" y="3124465"/>
            <a:ext cx="6046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2</a:t>
            </a:r>
            <a:endParaRPr lang="en-US" sz="7000" dirty="0">
              <a:solidFill>
                <a:srgbClr val="333333"/>
              </a:solidFill>
              <a:latin typeface="Arciform" pitchFamily="50" charset="0"/>
              <a:ea typeface="나눔고딕" panose="020D0604000000000000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 rot="5400000">
            <a:off x="11062332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hlinkClick r:id="" action="ppaction://hlinkshowjump?jump=previousslide"/>
          </p:cNvPr>
          <p:cNvSpPr/>
          <p:nvPr/>
        </p:nvSpPr>
        <p:spPr>
          <a:xfrm rot="16200000">
            <a:off x="812156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04.</a:t>
            </a:r>
            <a:r>
              <a:rPr 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  <a:cs typeface="Open Sans Semibold" panose="020B0706030804020204" pitchFamily="34" charset="0"/>
              </a:rPr>
              <a:t> </a:t>
            </a:r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Steps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2376" y="3043050"/>
            <a:ext cx="5347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31720"/>
            <a:ext cx="12192000" cy="2761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751035" y="3124465"/>
            <a:ext cx="5870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3</a:t>
            </a:r>
            <a:endParaRPr lang="en-US" sz="7000" dirty="0">
              <a:solidFill>
                <a:srgbClr val="333333"/>
              </a:solidFill>
              <a:latin typeface="Arciform" pitchFamily="50" charset="0"/>
              <a:ea typeface="나눔고딕" panose="020D0604000000000000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hlinkClick r:id="" action="ppaction://hlinkshowjump?jump=previousslide"/>
          </p:cNvPr>
          <p:cNvSpPr/>
          <p:nvPr/>
        </p:nvSpPr>
        <p:spPr>
          <a:xfrm rot="16200000">
            <a:off x="812156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04. Steps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2376" y="3043050"/>
            <a:ext cx="5347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algn="just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입력하세요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93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62722" y="2524947"/>
            <a:ext cx="209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1330" y="2438590"/>
            <a:ext cx="284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>
                <a:solidFill>
                  <a:srgbClr val="D3445F"/>
                </a:solidFill>
                <a:latin typeface="Arciform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en-US" sz="4000" dirty="0">
              <a:solidFill>
                <a:srgbClr val="D3445F"/>
              </a:solidFill>
              <a:latin typeface="Arciform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1330" y="4144749"/>
            <a:ext cx="423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>
                <a:solidFill>
                  <a:srgbClr val="D3445F"/>
                </a:solidFill>
                <a:latin typeface="Arciform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en-US" sz="4000" dirty="0">
              <a:solidFill>
                <a:srgbClr val="D3445F"/>
              </a:solidFill>
              <a:latin typeface="Arciform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5630" y="2438590"/>
            <a:ext cx="413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>
                <a:solidFill>
                  <a:srgbClr val="D3445F"/>
                </a:solidFill>
                <a:latin typeface="Arciform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en-US" sz="4000" dirty="0">
              <a:solidFill>
                <a:srgbClr val="D3445F"/>
              </a:solidFill>
              <a:latin typeface="Arciform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5630" y="4144749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>
                <a:solidFill>
                  <a:srgbClr val="D3445F"/>
                </a:solidFill>
                <a:latin typeface="Arciform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en-US" sz="4000" dirty="0">
              <a:solidFill>
                <a:srgbClr val="D3445F"/>
              </a:solidFill>
              <a:latin typeface="Arciform" pitchFamily="50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2722" y="2294114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17019" y="2524947"/>
            <a:ext cx="209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17019" y="2294114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62722" y="4231106"/>
            <a:ext cx="209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62722" y="400027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17019" y="4231106"/>
            <a:ext cx="209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17019" y="400027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TITLE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05. Contents</a:t>
            </a:r>
          </a:p>
        </p:txBody>
      </p:sp>
    </p:spTree>
    <p:extLst>
      <p:ext uri="{BB962C8B-B14F-4D97-AF65-F5344CB8AC3E}">
        <p14:creationId xmlns:p14="http://schemas.microsoft.com/office/powerpoint/2010/main" val="117447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71190" y="3676650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06. Image &amp;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433" y="3261151"/>
            <a:ext cx="209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입력해주세요이곳에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833" y="268567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932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71190" y="3676650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06. Image &amp;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433" y="3261151"/>
            <a:ext cx="209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입력해주세요이곳에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833" y="268567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082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71190" y="3676650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06. Image &amp;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433" y="3261151"/>
            <a:ext cx="209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입력해주세요이곳에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833" y="268567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094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71190" y="3676650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06. Image &amp;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433" y="3261151"/>
            <a:ext cx="209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입력해주세요이곳에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833" y="268567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085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71190" y="3676650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06. Image &amp;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433" y="3261151"/>
            <a:ext cx="209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입력해주세요이곳에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833" y="268567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374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71190" y="3676650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06. Image &amp;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433" y="3261151"/>
            <a:ext cx="209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입력해주세요이곳에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833" y="268567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39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0355"/>
            <a:ext cx="12192000" cy="536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197098" y="3127688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6.7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0294" y="1410355"/>
            <a:ext cx="31982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&lt;mega128.h&gt;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delay.h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&gt;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bit Dir;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unsigned char LED;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[EXT_INT0] void ext_int0_isr(void)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~Dir; 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[EXT_INT1] void ext_int1_isr(void)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EIMSK = 0x03;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EICRA = 0x0a;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DDRD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SREG |=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          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 rot="5400000">
            <a:off x="11062332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코드</a:t>
            </a:r>
            <a:endParaRPr lang="en-US" sz="2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7F006-3F91-4B1A-BDD1-BB87C9010D2E}"/>
              </a:ext>
            </a:extLst>
          </p:cNvPr>
          <p:cNvSpPr txBox="1"/>
          <p:nvPr/>
        </p:nvSpPr>
        <p:spPr>
          <a:xfrm>
            <a:off x="6980510" y="1410355"/>
            <a:ext cx="3198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main(void)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while(1)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if(Dir)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0x7f;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&gt;&gt; 1 |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else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&lt;&lt; 1 | 0x01;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98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71190" y="3676650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06. Image &amp;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433" y="3261151"/>
            <a:ext cx="209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입력해주세요이곳에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내용을 입력해주세요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r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6833" y="268567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46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38076" y="2177001"/>
            <a:ext cx="2301468" cy="1901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21210" y="3099968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093734" y="2177001"/>
            <a:ext cx="2301468" cy="1901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637562" y="3099968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894528" y="2177001"/>
            <a:ext cx="2301468" cy="1901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07. Image &amp; Text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4785" y="4611783"/>
            <a:ext cx="209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07233" y="425449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5701" y="4611783"/>
            <a:ext cx="209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68149" y="425449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495" y="4611783"/>
            <a:ext cx="209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  <a:p>
            <a:pPr fontAlgn="base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이곳에 내용을 입력해주세요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8943" y="4254493"/>
            <a:ext cx="222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PARAGRAPH </a:t>
            </a:r>
            <a:r>
              <a:rPr 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900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7576" y="0"/>
            <a:ext cx="6164425" cy="6783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71190" y="3676650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동작</a:t>
            </a:r>
            <a:endParaRPr lang="en-US" sz="2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2C4C4-7EAF-4DED-A1FC-C3C47CE9702C}"/>
              </a:ext>
            </a:extLst>
          </p:cNvPr>
          <p:cNvSpPr txBox="1"/>
          <p:nvPr/>
        </p:nvSpPr>
        <p:spPr>
          <a:xfrm>
            <a:off x="4349994" y="3180995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6.7</a:t>
            </a:r>
          </a:p>
        </p:txBody>
      </p:sp>
      <p:pic>
        <p:nvPicPr>
          <p:cNvPr id="3" name="6.7번">
            <a:hlinkClick r:id="" action="ppaction://media"/>
            <a:extLst>
              <a:ext uri="{FF2B5EF4-FFF2-40B4-BE49-F238E27FC236}">
                <a16:creationId xmlns:a16="http://schemas.microsoft.com/office/drawing/2014/main" id="{BAB34A65-B678-4FD5-B7B7-6B8C6D5639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77801" y="0"/>
            <a:ext cx="3828556" cy="67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0355"/>
            <a:ext cx="12192000" cy="536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197098" y="3127688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6.7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0294" y="1410355"/>
            <a:ext cx="31982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&lt;mega128.h&gt;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delay.h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&gt;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bit Dir;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unsigned char LED;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[EXT_INT0] void ext_int0_isr(void)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~Dir; 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[EXT_INT1] void ext_int1_isr(void)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EIMSK = 0x03;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EICRA = 0x0a;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DDRD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SREG |=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          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 rot="5400000">
            <a:off x="11062332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코드</a:t>
            </a:r>
            <a:endParaRPr lang="en-US" sz="2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7F006-3F91-4B1A-BDD1-BB87C9010D2E}"/>
              </a:ext>
            </a:extLst>
          </p:cNvPr>
          <p:cNvSpPr txBox="1"/>
          <p:nvPr/>
        </p:nvSpPr>
        <p:spPr>
          <a:xfrm>
            <a:off x="6980510" y="1410355"/>
            <a:ext cx="3198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main(void)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while(1)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if(Dir)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0x7f;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&gt;&gt; 1 |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else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&lt;&lt; 1 | 0x01;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6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0355"/>
            <a:ext cx="12192000" cy="536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197098" y="3127688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6.7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0294" y="1410355"/>
            <a:ext cx="31982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&lt;mega128.h&gt;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delay.h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&gt;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bit Dir;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unsigned char LED;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[EXT_INT0] void ext_int0_isr(void)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~Dir; 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[EXT_INT1] void ext_int1_isr(void)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EIMSK = 0x03;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EICRA = 0x0a;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DDRD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SREG |=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          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 rot="5400000">
            <a:off x="11062332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코드</a:t>
            </a:r>
            <a:endParaRPr lang="en-US" sz="2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7F006-3F91-4B1A-BDD1-BB87C9010D2E}"/>
              </a:ext>
            </a:extLst>
          </p:cNvPr>
          <p:cNvSpPr txBox="1"/>
          <p:nvPr/>
        </p:nvSpPr>
        <p:spPr>
          <a:xfrm>
            <a:off x="6980510" y="1410355"/>
            <a:ext cx="3198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main(void)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while(1)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if(Dir)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0x7f;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&gt;&gt; 1 |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else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&lt;&lt; 1 | 0x01;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7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0355"/>
            <a:ext cx="12192000" cy="536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197098" y="3127688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6.7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0294" y="1410355"/>
            <a:ext cx="31982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&lt;mega128.h&gt;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delay.h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&gt;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bit Dir;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unsigned char LED;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[EXT_INT0] void ext_int0_isr(void)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~Dir; 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[EXT_INT1] void ext_int1_isr(void)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EIMSK = 0x03;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EICRA = 0x0a;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DDRD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SREG |=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          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 rot="5400000">
            <a:off x="11062332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코드</a:t>
            </a:r>
            <a:endParaRPr lang="en-US" sz="2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7F006-3F91-4B1A-BDD1-BB87C9010D2E}"/>
              </a:ext>
            </a:extLst>
          </p:cNvPr>
          <p:cNvSpPr txBox="1"/>
          <p:nvPr/>
        </p:nvSpPr>
        <p:spPr>
          <a:xfrm>
            <a:off x="6980510" y="1410355"/>
            <a:ext cx="3198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main(void)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while(1)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if(Dir)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0x7f;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&gt;&gt; 1 |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else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&lt;&lt; 1 | 0x01;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9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0355"/>
            <a:ext cx="12192000" cy="536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197098" y="3127688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6.7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0294" y="1410355"/>
            <a:ext cx="31982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&lt;mega128.h&gt;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delay.h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&gt;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bit Dir;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unsigned char LED;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[EXT_INT0] void ext_int0_isr(void)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~Dir; 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[EXT_INT1] void ext_int1_isr(void)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EIMSK = 0x03;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EICRA = 0x0a;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DDRD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SREG |=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          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 rot="5400000">
            <a:off x="11062332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코드</a:t>
            </a:r>
            <a:endParaRPr lang="en-US" sz="2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7F006-3F91-4B1A-BDD1-BB87C9010D2E}"/>
              </a:ext>
            </a:extLst>
          </p:cNvPr>
          <p:cNvSpPr txBox="1"/>
          <p:nvPr/>
        </p:nvSpPr>
        <p:spPr>
          <a:xfrm>
            <a:off x="6980510" y="1410355"/>
            <a:ext cx="3198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main(void)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while(1)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if(Dir)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0x7f;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&gt;&gt; 1 |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else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&lt;&lt; 1 | 0x01;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2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0355"/>
            <a:ext cx="12192000" cy="536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197098" y="3127688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6.7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0294" y="1410355"/>
            <a:ext cx="31982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&lt;mega128.h&gt;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delay.h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&gt;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bit Dir;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unsigned char LED;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[EXT_INT0] void ext_int0_isr(void)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~Dir; 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[EXT_INT1] void ext_int1_isr(void)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EIMSK = 0x03;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EICRA = 0x0a;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DDRD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SREG |=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          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 rot="5400000">
            <a:off x="11062332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코드</a:t>
            </a:r>
            <a:endParaRPr lang="en-US" sz="2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7F006-3F91-4B1A-BDD1-BB87C9010D2E}"/>
              </a:ext>
            </a:extLst>
          </p:cNvPr>
          <p:cNvSpPr txBox="1"/>
          <p:nvPr/>
        </p:nvSpPr>
        <p:spPr>
          <a:xfrm>
            <a:off x="6980510" y="1410355"/>
            <a:ext cx="3198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main(void)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while(1)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if(Dir)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0x7f;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&gt;&gt; 1 |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else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&lt;&lt; 1 | 0x01;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0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0355"/>
            <a:ext cx="12192000" cy="536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2197098" y="3127688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rgbClr val="333333"/>
                </a:solidFill>
                <a:latin typeface="Arciform" pitchFamily="50" charset="0"/>
                <a:ea typeface="나눔고딕" panose="020D0604000000000000" pitchFamily="50" charset="-127"/>
                <a:cs typeface="Open Sans Extrabold" panose="020B0906030804020204" pitchFamily="34" charset="0"/>
              </a:rPr>
              <a:t>6.7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0294" y="1410355"/>
            <a:ext cx="31982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&lt;mega128.h&gt;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#include &lt;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delay.h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&gt;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bit Dir;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unsigned char LED;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[EXT_INT0] void ext_int0_isr(void)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~Dir; 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 [EXT_INT1] void ext_int1_isr(void)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PORTB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EIMSK = 0x03;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EICRA = 0x0a;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DDRB = 0xff;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DDRD = 0x00;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SREG |=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          </a:t>
            </a: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  <a:p>
            <a:pPr algn="just" fontAlgn="base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Open Sans" panose="020B0606030504020204" pitchFamily="34" charset="0"/>
            </a:endParaRPr>
          </a:p>
        </p:txBody>
      </p:sp>
      <p:sp>
        <p:nvSpPr>
          <p:cNvPr id="4" name="Isosceles Triangle 3">
            <a:hlinkClick r:id="" action="ppaction://hlinkshowjump?jump=nextslide"/>
          </p:cNvPr>
          <p:cNvSpPr/>
          <p:nvPr/>
        </p:nvSpPr>
        <p:spPr>
          <a:xfrm rot="5400000">
            <a:off x="11062332" y="3572960"/>
            <a:ext cx="323650" cy="279008"/>
          </a:xfrm>
          <a:prstGeom prst="triangle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18294" y="3624424"/>
            <a:ext cx="0" cy="178243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865" y="641704"/>
            <a:ext cx="21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ciform" pitchFamily="50" charset="0"/>
                <a:ea typeface="Noto Sans KR Medium" panose="020B0600000000000000" pitchFamily="34" charset="-127"/>
                <a:cs typeface="Open Sans Semibold" panose="020B0706030804020204" pitchFamily="34" charset="0"/>
              </a:rPr>
              <a:t>코드</a:t>
            </a:r>
            <a:endParaRPr lang="en-US" sz="2000" dirty="0">
              <a:latin typeface="Arciform" pitchFamily="50" charset="0"/>
              <a:ea typeface="Noto Sans KR Medium" panose="020B0600000000000000" pitchFamily="34" charset="-127"/>
              <a:cs typeface="Open Sans Semibold" panose="020B0706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7F006-3F91-4B1A-BDD1-BB87C9010D2E}"/>
              </a:ext>
            </a:extLst>
          </p:cNvPr>
          <p:cNvSpPr txBox="1"/>
          <p:nvPr/>
        </p:nvSpPr>
        <p:spPr>
          <a:xfrm>
            <a:off x="6980510" y="1410355"/>
            <a:ext cx="3198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void main(void)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Interrupt_init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Dir = 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while(1)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if(Dir)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0x7f;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&gt;&gt; 1 | 0x80;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else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{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if(LED == 0xff) LED = 0xfe;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PORTB = LED;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LED = LED &lt;&lt; 1 | 0x01;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delay_ms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(500);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    }</a:t>
            </a:r>
          </a:p>
          <a:p>
            <a:pPr algn="just" fontAlgn="base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" panose="020B0606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54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2316</Words>
  <Application>Microsoft Office PowerPoint</Application>
  <PresentationFormat>와이드스크린</PresentationFormat>
  <Paragraphs>521</Paragraphs>
  <Slides>21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Arciform</vt:lpstr>
      <vt:lpstr>Noto Sans KR Medium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기덕 김</cp:lastModifiedBy>
  <cp:revision>19</cp:revision>
  <dcterms:created xsi:type="dcterms:W3CDTF">2017-06-21T05:32:06Z</dcterms:created>
  <dcterms:modified xsi:type="dcterms:W3CDTF">2019-05-14T09:24:13Z</dcterms:modified>
</cp:coreProperties>
</file>