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46717-D3B3-4B12-8037-81CB1E9733A5}" v="530" dt="2019-06-17T08:20:1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덕 김" userId="e7f34c32b62d749f" providerId="LiveId" clId="{67246717-D3B3-4B12-8037-81CB1E9733A5}"/>
    <pc:docChg chg="undo redo custSel addSld modSld sldOrd">
      <pc:chgData name="기덕 김" userId="e7f34c32b62d749f" providerId="LiveId" clId="{67246717-D3B3-4B12-8037-81CB1E9733A5}" dt="2019-06-17T08:31:19.702" v="3651" actId="1076"/>
      <pc:docMkLst>
        <pc:docMk/>
      </pc:docMkLst>
      <pc:sldChg chg="addSp delSp modSp">
        <pc:chgData name="기덕 김" userId="e7f34c32b62d749f" providerId="LiveId" clId="{67246717-D3B3-4B12-8037-81CB1E9733A5}" dt="2019-06-17T07:56:39.807" v="3332" actId="11529"/>
        <pc:sldMkLst>
          <pc:docMk/>
          <pc:sldMk cId="1233609344" sldId="256"/>
        </pc:sldMkLst>
        <pc:spChg chg="add mod">
          <ac:chgData name="기덕 김" userId="e7f34c32b62d749f" providerId="LiveId" clId="{67246717-D3B3-4B12-8037-81CB1E9733A5}" dt="2019-06-16T14:47:35.800" v="147" actId="1076"/>
          <ac:spMkLst>
            <pc:docMk/>
            <pc:sldMk cId="1233609344" sldId="256"/>
            <ac:spMk id="2" creationId="{58C1E069-8A8F-4ED5-BC96-D4BEFD6E2FD4}"/>
          </ac:spMkLst>
        </pc:spChg>
        <pc:spChg chg="add mod">
          <ac:chgData name="기덕 김" userId="e7f34c32b62d749f" providerId="LiveId" clId="{67246717-D3B3-4B12-8037-81CB1E9733A5}" dt="2019-06-16T14:48:33.544" v="157" actId="1076"/>
          <ac:spMkLst>
            <pc:docMk/>
            <pc:sldMk cId="1233609344" sldId="256"/>
            <ac:spMk id="7" creationId="{7325FC4D-713D-435C-AB9A-96B9DBC66CC4}"/>
          </ac:spMkLst>
        </pc:spChg>
        <pc:spChg chg="add mod">
          <ac:chgData name="기덕 김" userId="e7f34c32b62d749f" providerId="LiveId" clId="{67246717-D3B3-4B12-8037-81CB1E9733A5}" dt="2019-06-17T07:56:29.439" v="3330" actId="14100"/>
          <ac:spMkLst>
            <pc:docMk/>
            <pc:sldMk cId="1233609344" sldId="256"/>
            <ac:spMk id="26" creationId="{3EC9CEB4-0A3D-4C1C-9832-91ECA90B80B5}"/>
          </ac:spMkLst>
        </pc:spChg>
        <pc:spChg chg="add mod">
          <ac:chgData name="기덕 김" userId="e7f34c32b62d749f" providerId="LiveId" clId="{67246717-D3B3-4B12-8037-81CB1E9733A5}" dt="2019-06-17T07:55:46.351" v="3321" actId="14100"/>
          <ac:spMkLst>
            <pc:docMk/>
            <pc:sldMk cId="1233609344" sldId="256"/>
            <ac:spMk id="27" creationId="{CB3B89AC-5927-4BE4-AB62-9E2BDED1D7F7}"/>
          </ac:spMkLst>
        </pc:spChg>
        <pc:spChg chg="add mod">
          <ac:chgData name="기덕 김" userId="e7f34c32b62d749f" providerId="LiveId" clId="{67246717-D3B3-4B12-8037-81CB1E9733A5}" dt="2019-06-17T07:55:54.631" v="3323" actId="1076"/>
          <ac:spMkLst>
            <pc:docMk/>
            <pc:sldMk cId="1233609344" sldId="256"/>
            <ac:spMk id="28" creationId="{325B6DA2-C417-492E-A9B4-9D8C0B3EC589}"/>
          </ac:spMkLst>
        </pc:spChg>
        <pc:spChg chg="add mod">
          <ac:chgData name="기덕 김" userId="e7f34c32b62d749f" providerId="LiveId" clId="{67246717-D3B3-4B12-8037-81CB1E9733A5}" dt="2019-06-17T07:52:38.390" v="3211" actId="1076"/>
          <ac:spMkLst>
            <pc:docMk/>
            <pc:sldMk cId="1233609344" sldId="256"/>
            <ac:spMk id="32" creationId="{E5107A7E-173D-4871-BA74-E0EA91CE5C30}"/>
          </ac:spMkLst>
        </pc:spChg>
        <pc:spChg chg="add mod">
          <ac:chgData name="기덕 김" userId="e7f34c32b62d749f" providerId="LiveId" clId="{67246717-D3B3-4B12-8037-81CB1E9733A5}" dt="2019-06-17T07:52:43.503" v="3212" actId="1076"/>
          <ac:spMkLst>
            <pc:docMk/>
            <pc:sldMk cId="1233609344" sldId="256"/>
            <ac:spMk id="34" creationId="{D5718612-1DB3-43DE-8F0E-547086BF3491}"/>
          </ac:spMkLst>
        </pc:spChg>
        <pc:spChg chg="add mod">
          <ac:chgData name="기덕 김" userId="e7f34c32b62d749f" providerId="LiveId" clId="{67246717-D3B3-4B12-8037-81CB1E9733A5}" dt="2019-06-17T07:52:38.390" v="3211" actId="1076"/>
          <ac:spMkLst>
            <pc:docMk/>
            <pc:sldMk cId="1233609344" sldId="256"/>
            <ac:spMk id="37" creationId="{57F5F2B1-87E4-4941-8869-13EC26B4C59A}"/>
          </ac:spMkLst>
        </pc:spChg>
        <pc:spChg chg="add mod">
          <ac:chgData name="기덕 김" userId="e7f34c32b62d749f" providerId="LiveId" clId="{67246717-D3B3-4B12-8037-81CB1E9733A5}" dt="2019-06-17T07:52:43.503" v="3212" actId="1076"/>
          <ac:spMkLst>
            <pc:docMk/>
            <pc:sldMk cId="1233609344" sldId="256"/>
            <ac:spMk id="40" creationId="{2F79CA08-6E8F-47D7-B4E4-E7893B7FDE0A}"/>
          </ac:spMkLst>
        </pc:spChg>
        <pc:spChg chg="add del">
          <ac:chgData name="기덕 김" userId="e7f34c32b62d749f" providerId="LiveId" clId="{67246717-D3B3-4B12-8037-81CB1E9733A5}" dt="2019-06-16T18:12:51.855" v="1759"/>
          <ac:spMkLst>
            <pc:docMk/>
            <pc:sldMk cId="1233609344" sldId="256"/>
            <ac:spMk id="42" creationId="{9BAC9281-32D2-45CE-8931-81B1A9719D0A}"/>
          </ac:spMkLst>
        </pc:spChg>
        <pc:spChg chg="add del">
          <ac:chgData name="기덕 김" userId="e7f34c32b62d749f" providerId="LiveId" clId="{67246717-D3B3-4B12-8037-81CB1E9733A5}" dt="2019-06-16T18:12:51.855" v="1759"/>
          <ac:spMkLst>
            <pc:docMk/>
            <pc:sldMk cId="1233609344" sldId="256"/>
            <ac:spMk id="45" creationId="{834D6565-57F3-4A8C-A5A4-B84348C94CD2}"/>
          </ac:spMkLst>
        </pc:spChg>
        <pc:spChg chg="add del">
          <ac:chgData name="기덕 김" userId="e7f34c32b62d749f" providerId="LiveId" clId="{67246717-D3B3-4B12-8037-81CB1E9733A5}" dt="2019-06-16T18:12:51.855" v="1759"/>
          <ac:spMkLst>
            <pc:docMk/>
            <pc:sldMk cId="1233609344" sldId="256"/>
            <ac:spMk id="46" creationId="{57045E59-79D3-465F-A52D-6C7300C8D82D}"/>
          </ac:spMkLst>
        </pc:spChg>
        <pc:spChg chg="del mod">
          <ac:chgData name="기덕 김" userId="e7f34c32b62d749f" providerId="LiveId" clId="{67246717-D3B3-4B12-8037-81CB1E9733A5}" dt="2019-06-16T14:48:14.520" v="154" actId="478"/>
          <ac:spMkLst>
            <pc:docMk/>
            <pc:sldMk cId="1233609344" sldId="256"/>
            <ac:spMk id="89" creationId="{275D53E7-446E-C446-8C3F-553FE2FDB6E1}"/>
          </ac:spMkLst>
        </pc:spChg>
        <pc:spChg chg="del mod">
          <ac:chgData name="기덕 김" userId="e7f34c32b62d749f" providerId="LiveId" clId="{67246717-D3B3-4B12-8037-81CB1E9733A5}" dt="2019-06-16T14:47:20.941" v="144" actId="478"/>
          <ac:spMkLst>
            <pc:docMk/>
            <pc:sldMk cId="1233609344" sldId="256"/>
            <ac:spMk id="166" creationId="{998E6CDC-F35D-C943-B2B2-DC1A59211CA7}"/>
          </ac:spMkLst>
        </pc:spChg>
        <pc:spChg chg="del mod">
          <ac:chgData name="기덕 김" userId="e7f34c32b62d749f" providerId="LiveId" clId="{67246717-D3B3-4B12-8037-81CB1E9733A5}" dt="2019-06-16T14:49:29.283" v="173" actId="478"/>
          <ac:spMkLst>
            <pc:docMk/>
            <pc:sldMk cId="1233609344" sldId="256"/>
            <ac:spMk id="174" creationId="{B9120978-40F7-CF46-8318-D2FE279E9DC2}"/>
          </ac:spMkLst>
        </pc:spChg>
        <pc:spChg chg="mod">
          <ac:chgData name="기덕 김" userId="e7f34c32b62d749f" providerId="LiveId" clId="{67246717-D3B3-4B12-8037-81CB1E9733A5}" dt="2019-06-17T07:52:38.390" v="3211" actId="1076"/>
          <ac:spMkLst>
            <pc:docMk/>
            <pc:sldMk cId="1233609344" sldId="256"/>
            <ac:spMk id="175" creationId="{7DDBB114-9EA5-9042-AA68-FD8B970A61C8}"/>
          </ac:spMkLst>
        </pc:spChg>
        <pc:spChg chg="mod">
          <ac:chgData name="기덕 김" userId="e7f34c32b62d749f" providerId="LiveId" clId="{67246717-D3B3-4B12-8037-81CB1E9733A5}" dt="2019-06-17T07:52:38.390" v="3211" actId="1076"/>
          <ac:spMkLst>
            <pc:docMk/>
            <pc:sldMk cId="1233609344" sldId="256"/>
            <ac:spMk id="176" creationId="{47D30D99-CC2E-EF4D-B48B-265DB9820E5F}"/>
          </ac:spMkLst>
        </pc:spChg>
        <pc:spChg chg="del mod">
          <ac:chgData name="기덕 김" userId="e7f34c32b62d749f" providerId="LiveId" clId="{67246717-D3B3-4B12-8037-81CB1E9733A5}" dt="2019-06-16T14:48:39.848" v="159" actId="478"/>
          <ac:spMkLst>
            <pc:docMk/>
            <pc:sldMk cId="1233609344" sldId="256"/>
            <ac:spMk id="178" creationId="{E8502459-2EC4-7143-84D3-4FB5C71CAD1F}"/>
          </ac:spMkLst>
        </pc:spChg>
        <pc:spChg chg="del mod">
          <ac:chgData name="기덕 김" userId="e7f34c32b62d749f" providerId="LiveId" clId="{67246717-D3B3-4B12-8037-81CB1E9733A5}" dt="2019-06-16T14:49:57.110" v="179" actId="478"/>
          <ac:spMkLst>
            <pc:docMk/>
            <pc:sldMk cId="1233609344" sldId="256"/>
            <ac:spMk id="199" creationId="{533CDD04-A92C-E143-BFE6-7B3AC1D873B2}"/>
          </ac:spMkLst>
        </pc:spChg>
        <pc:spChg chg="mod">
          <ac:chgData name="기덕 김" userId="e7f34c32b62d749f" providerId="LiveId" clId="{67246717-D3B3-4B12-8037-81CB1E9733A5}" dt="2019-06-17T07:52:43.503" v="3212" actId="1076"/>
          <ac:spMkLst>
            <pc:docMk/>
            <pc:sldMk cId="1233609344" sldId="256"/>
            <ac:spMk id="201" creationId="{80AC0C50-C495-7A47-B4B2-D82780F34959}"/>
          </ac:spMkLst>
        </pc:spChg>
        <pc:spChg chg="del mod">
          <ac:chgData name="기덕 김" userId="e7f34c32b62d749f" providerId="LiveId" clId="{67246717-D3B3-4B12-8037-81CB1E9733A5}" dt="2019-06-16T14:48:56.047" v="164" actId="478"/>
          <ac:spMkLst>
            <pc:docMk/>
            <pc:sldMk cId="1233609344" sldId="256"/>
            <ac:spMk id="203" creationId="{A9822679-06DC-484D-9C87-BA9F95A598AA}"/>
          </ac:spMkLst>
        </pc:spChg>
        <pc:cxnChg chg="add mod">
          <ac:chgData name="기덕 김" userId="e7f34c32b62d749f" providerId="LiveId" clId="{67246717-D3B3-4B12-8037-81CB1E9733A5}" dt="2019-06-17T07:56:36.895" v="3331" actId="11529"/>
          <ac:cxnSpMkLst>
            <pc:docMk/>
            <pc:sldMk cId="1233609344" sldId="256"/>
            <ac:cxnSpMk id="6" creationId="{FCD1CF13-A337-41B2-92A0-4E05FB6329D6}"/>
          </ac:cxnSpMkLst>
        </pc:cxnChg>
        <pc:cxnChg chg="add mod">
          <ac:chgData name="기덕 김" userId="e7f34c32b62d749f" providerId="LiveId" clId="{67246717-D3B3-4B12-8037-81CB1E9733A5}" dt="2019-06-17T07:56:39.807" v="3332" actId="11529"/>
          <ac:cxnSpMkLst>
            <pc:docMk/>
            <pc:sldMk cId="1233609344" sldId="256"/>
            <ac:cxnSpMk id="9" creationId="{4E2651D0-8E4F-44DE-A543-2404A2E1B19E}"/>
          </ac:cxnSpMkLst>
        </pc:cxnChg>
        <pc:cxnChg chg="add del">
          <ac:chgData name="기덕 김" userId="e7f34c32b62d749f" providerId="LiveId" clId="{67246717-D3B3-4B12-8037-81CB1E9733A5}" dt="2019-06-16T18:12:51.855" v="1759"/>
          <ac:cxnSpMkLst>
            <pc:docMk/>
            <pc:sldMk cId="1233609344" sldId="256"/>
            <ac:cxnSpMk id="43" creationId="{5D31DA65-E258-40DD-B8FF-39A3795C7F64}"/>
          </ac:cxnSpMkLst>
        </pc:cxnChg>
        <pc:cxnChg chg="add del">
          <ac:chgData name="기덕 김" userId="e7f34c32b62d749f" providerId="LiveId" clId="{67246717-D3B3-4B12-8037-81CB1E9733A5}" dt="2019-06-16T18:12:51.855" v="1759"/>
          <ac:cxnSpMkLst>
            <pc:docMk/>
            <pc:sldMk cId="1233609344" sldId="256"/>
            <ac:cxnSpMk id="44" creationId="{A0F7E4EC-CA2A-43FC-85C2-3A0E3D3DC3FC}"/>
          </ac:cxnSpMkLst>
        </pc:cxnChg>
        <pc:cxnChg chg="mod">
          <ac:chgData name="기덕 김" userId="e7f34c32b62d749f" providerId="LiveId" clId="{67246717-D3B3-4B12-8037-81CB1E9733A5}" dt="2019-06-16T14:48:33.544" v="157" actId="1076"/>
          <ac:cxnSpMkLst>
            <pc:docMk/>
            <pc:sldMk cId="1233609344" sldId="256"/>
            <ac:cxnSpMk id="93" creationId="{3EBE6163-BD42-A24C-9971-8E4EEACFEB1D}"/>
          </ac:cxnSpMkLst>
        </pc:cxnChg>
        <pc:cxnChg chg="mod">
          <ac:chgData name="기덕 김" userId="e7f34c32b62d749f" providerId="LiveId" clId="{67246717-D3B3-4B12-8037-81CB1E9733A5}" dt="2019-06-16T14:47:35.800" v="147" actId="1076"/>
          <ac:cxnSpMkLst>
            <pc:docMk/>
            <pc:sldMk cId="1233609344" sldId="256"/>
            <ac:cxnSpMk id="167" creationId="{B02ED87C-E2D3-DA49-84ED-C2AEAA82F878}"/>
          </ac:cxnSpMkLst>
        </pc:cxnChg>
        <pc:cxnChg chg="mod">
          <ac:chgData name="기덕 김" userId="e7f34c32b62d749f" providerId="LiveId" clId="{67246717-D3B3-4B12-8037-81CB1E9733A5}" dt="2019-06-17T07:52:38.390" v="3211" actId="1076"/>
          <ac:cxnSpMkLst>
            <pc:docMk/>
            <pc:sldMk cId="1233609344" sldId="256"/>
            <ac:cxnSpMk id="179" creationId="{2AF8BF3B-F664-FB42-B383-4897899B26AB}"/>
          </ac:cxnSpMkLst>
        </pc:cxnChg>
        <pc:cxnChg chg="mod">
          <ac:chgData name="기덕 김" userId="e7f34c32b62d749f" providerId="LiveId" clId="{67246717-D3B3-4B12-8037-81CB1E9733A5}" dt="2019-06-17T07:52:38.390" v="3211" actId="1076"/>
          <ac:cxnSpMkLst>
            <pc:docMk/>
            <pc:sldMk cId="1233609344" sldId="256"/>
            <ac:cxnSpMk id="182" creationId="{5149FCD8-E227-0843-A897-F8ACA96A5184}"/>
          </ac:cxnSpMkLst>
        </pc:cxnChg>
        <pc:cxnChg chg="mod">
          <ac:chgData name="기덕 김" userId="e7f34c32b62d749f" providerId="LiveId" clId="{67246717-D3B3-4B12-8037-81CB1E9733A5}" dt="2019-06-17T07:52:38.390" v="3211" actId="1076"/>
          <ac:cxnSpMkLst>
            <pc:docMk/>
            <pc:sldMk cId="1233609344" sldId="256"/>
            <ac:cxnSpMk id="185" creationId="{1919BFE6-F051-E341-A6D9-8606DB4B2E96}"/>
          </ac:cxnSpMkLst>
        </pc:cxnChg>
        <pc:cxnChg chg="mod">
          <ac:chgData name="기덕 김" userId="e7f34c32b62d749f" providerId="LiveId" clId="{67246717-D3B3-4B12-8037-81CB1E9733A5}" dt="2019-06-17T07:52:43.503" v="3212" actId="1076"/>
          <ac:cxnSpMkLst>
            <pc:docMk/>
            <pc:sldMk cId="1233609344" sldId="256"/>
            <ac:cxnSpMk id="204" creationId="{953BE653-66A0-7949-A19C-BC2AC973B3DE}"/>
          </ac:cxnSpMkLst>
        </pc:cxnChg>
        <pc:cxnChg chg="mod">
          <ac:chgData name="기덕 김" userId="e7f34c32b62d749f" providerId="LiveId" clId="{67246717-D3B3-4B12-8037-81CB1E9733A5}" dt="2019-06-17T07:52:43.503" v="3212" actId="1076"/>
          <ac:cxnSpMkLst>
            <pc:docMk/>
            <pc:sldMk cId="1233609344" sldId="256"/>
            <ac:cxnSpMk id="207" creationId="{BBABD04B-369E-D64D-B3C9-6AA353D047B3}"/>
          </ac:cxnSpMkLst>
        </pc:cxnChg>
      </pc:sldChg>
      <pc:sldChg chg="addSp delSp modSp">
        <pc:chgData name="기덕 김" userId="e7f34c32b62d749f" providerId="LiveId" clId="{67246717-D3B3-4B12-8037-81CB1E9733A5}" dt="2019-06-16T15:08:33.672" v="388" actId="14100"/>
        <pc:sldMkLst>
          <pc:docMk/>
          <pc:sldMk cId="71359571" sldId="257"/>
        </pc:sldMkLst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2" creationId="{D7BD503B-401B-4DDF-A61B-690DA32597F6}"/>
          </ac:spMkLst>
        </pc:spChg>
        <pc:spChg chg="del mod topLvl">
          <ac:chgData name="기덕 김" userId="e7f34c32b62d749f" providerId="LiveId" clId="{67246717-D3B3-4B12-8037-81CB1E9733A5}" dt="2019-06-16T14:50:40.477" v="188" actId="478"/>
          <ac:spMkLst>
            <pc:docMk/>
            <pc:sldMk cId="71359571" sldId="257"/>
            <ac:spMk id="6" creationId="{6A17F981-98AF-F540-9717-F66916828D3A}"/>
          </ac:spMkLst>
        </pc:spChg>
        <pc:spChg chg="mod topLvl">
          <ac:chgData name="기덕 김" userId="e7f34c32b62d749f" providerId="LiveId" clId="{67246717-D3B3-4B12-8037-81CB1E9733A5}" dt="2019-06-16T14:53:42.754" v="236" actId="1076"/>
          <ac:spMkLst>
            <pc:docMk/>
            <pc:sldMk cId="71359571" sldId="257"/>
            <ac:spMk id="7" creationId="{330A7B1F-3895-F449-9013-B77446C3132D}"/>
          </ac:spMkLst>
        </pc:spChg>
        <pc:spChg chg="mod topLvl">
          <ac:chgData name="기덕 김" userId="e7f34c32b62d749f" providerId="LiveId" clId="{67246717-D3B3-4B12-8037-81CB1E9733A5}" dt="2019-06-16T14:54:44.104" v="248" actId="1076"/>
          <ac:spMkLst>
            <pc:docMk/>
            <pc:sldMk cId="71359571" sldId="257"/>
            <ac:spMk id="8" creationId="{D8168B73-14FA-324E-B520-10714A050848}"/>
          </ac:spMkLst>
        </pc:spChg>
        <pc:spChg chg="mod topLvl">
          <ac:chgData name="기덕 김" userId="e7f34c32b62d749f" providerId="LiveId" clId="{67246717-D3B3-4B12-8037-81CB1E9733A5}" dt="2019-06-16T14:55:02.480" v="251" actId="1076"/>
          <ac:spMkLst>
            <pc:docMk/>
            <pc:sldMk cId="71359571" sldId="257"/>
            <ac:spMk id="9" creationId="{9B0C790C-17C1-9A40-AC64-7B9E39B57CA4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20" creationId="{CF817F89-0DB6-40A8-BDF6-AF56014D70A5}"/>
          </ac:spMkLst>
        </pc:spChg>
        <pc:spChg chg="mod topLvl">
          <ac:chgData name="기덕 김" userId="e7f34c32b62d749f" providerId="LiveId" clId="{67246717-D3B3-4B12-8037-81CB1E9733A5}" dt="2019-06-16T14:54:55.887" v="250" actId="1076"/>
          <ac:spMkLst>
            <pc:docMk/>
            <pc:sldMk cId="71359571" sldId="257"/>
            <ac:spMk id="28" creationId="{5BF0C4DB-1036-F341-9F4E-E34F0E6EC44A}"/>
          </ac:spMkLst>
        </pc:spChg>
        <pc:spChg chg="del mod topLvl">
          <ac:chgData name="기덕 김" userId="e7f34c32b62d749f" providerId="LiveId" clId="{67246717-D3B3-4B12-8037-81CB1E9733A5}" dt="2019-06-16T14:51:24.512" v="195" actId="478"/>
          <ac:spMkLst>
            <pc:docMk/>
            <pc:sldMk cId="71359571" sldId="257"/>
            <ac:spMk id="30" creationId="{663C7406-07C6-8349-AB32-04A3F1CE0089}"/>
          </ac:spMkLst>
        </pc:spChg>
        <pc:spChg chg="add del mod">
          <ac:chgData name="기덕 김" userId="e7f34c32b62d749f" providerId="LiveId" clId="{67246717-D3B3-4B12-8037-81CB1E9733A5}" dt="2019-06-16T14:42:52.697" v="122" actId="478"/>
          <ac:spMkLst>
            <pc:docMk/>
            <pc:sldMk cId="71359571" sldId="257"/>
            <ac:spMk id="35" creationId="{9ABFB1E3-9B78-4686-8BEA-F031A41F6C42}"/>
          </ac:spMkLst>
        </pc:spChg>
        <pc:spChg chg="mod topLvl">
          <ac:chgData name="기덕 김" userId="e7f34c32b62d749f" providerId="LiveId" clId="{67246717-D3B3-4B12-8037-81CB1E9733A5}" dt="2019-06-16T14:35:55.664" v="22" actId="165"/>
          <ac:spMkLst>
            <pc:docMk/>
            <pc:sldMk cId="71359571" sldId="257"/>
            <ac:spMk id="36" creationId="{37263ED5-50B8-4840-BB43-31409BDD394C}"/>
          </ac:spMkLst>
        </pc:spChg>
        <pc:spChg chg="del mod">
          <ac:chgData name="기덕 김" userId="e7f34c32b62d749f" providerId="LiveId" clId="{67246717-D3B3-4B12-8037-81CB1E9733A5}" dt="2019-06-16T14:52:00.612" v="212" actId="478"/>
          <ac:spMkLst>
            <pc:docMk/>
            <pc:sldMk cId="71359571" sldId="257"/>
            <ac:spMk id="40" creationId="{5CD0A104-3347-2746-925B-132E5BC8A24C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41" creationId="{4D87C765-BDD0-7F46-BC49-4A3A5B869306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43" creationId="{8A0DFBE6-42D9-4D4D-B65D-ABD5A0A95725}"/>
          </ac:spMkLst>
        </pc:spChg>
        <pc:spChg chg="del mod">
          <ac:chgData name="기덕 김" userId="e7f34c32b62d749f" providerId="LiveId" clId="{67246717-D3B3-4B12-8037-81CB1E9733A5}" dt="2019-06-16T14:56:27.447" v="263"/>
          <ac:spMkLst>
            <pc:docMk/>
            <pc:sldMk cId="71359571" sldId="257"/>
            <ac:spMk id="44" creationId="{78D732E9-BE15-7347-904D-AAB7CF726E0F}"/>
          </ac:spMkLst>
        </pc:spChg>
        <pc:spChg chg="add del">
          <ac:chgData name="기덕 김" userId="e7f34c32b62d749f" providerId="LiveId" clId="{67246717-D3B3-4B12-8037-81CB1E9733A5}" dt="2019-06-16T14:50:27.970" v="183"/>
          <ac:spMkLst>
            <pc:docMk/>
            <pc:sldMk cId="71359571" sldId="257"/>
            <ac:spMk id="53" creationId="{C14C6990-3C09-42FF-A741-6671378090D4}"/>
          </ac:spMkLst>
        </pc:spChg>
        <pc:spChg chg="add mod">
          <ac:chgData name="기덕 김" userId="e7f34c32b62d749f" providerId="LiveId" clId="{67246717-D3B3-4B12-8037-81CB1E9733A5}" dt="2019-06-16T14:51:15.542" v="192" actId="14100"/>
          <ac:spMkLst>
            <pc:docMk/>
            <pc:sldMk cId="71359571" sldId="257"/>
            <ac:spMk id="54" creationId="{C131B5E9-54F9-4DDF-B6CE-8B4FA73B73C2}"/>
          </ac:spMkLst>
        </pc:spChg>
        <pc:spChg chg="add mod">
          <ac:chgData name="기덕 김" userId="e7f34c32b62d749f" providerId="LiveId" clId="{67246717-D3B3-4B12-8037-81CB1E9733A5}" dt="2019-06-16T14:55:05.094" v="252" actId="1076"/>
          <ac:spMkLst>
            <pc:docMk/>
            <pc:sldMk cId="71359571" sldId="257"/>
            <ac:spMk id="55" creationId="{6B9FE9CB-D001-4FFD-9DE5-50CACF9B365E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58" creationId="{3012F3ED-7D86-4884-9831-C3E55EC423DF}"/>
          </ac:spMkLst>
        </pc:spChg>
        <pc:spChg chg="add mod">
          <ac:chgData name="기덕 김" userId="e7f34c32b62d749f" providerId="LiveId" clId="{67246717-D3B3-4B12-8037-81CB1E9733A5}" dt="2019-06-16T14:54:51.760" v="249" actId="1076"/>
          <ac:spMkLst>
            <pc:docMk/>
            <pc:sldMk cId="71359571" sldId="257"/>
            <ac:spMk id="60" creationId="{67D99692-79DF-4C95-80CE-7B0E6C20AA02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01" creationId="{B51C1B09-5AB5-4CF7-AC85-87FA4465696E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27" creationId="{8C5B328B-F857-4219-B51A-4B9CAE49ED97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28" creationId="{B3B030A0-0856-4AA4-B043-E9830722DFE3}"/>
          </ac:spMkLst>
        </pc:spChg>
        <pc:spChg chg="add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29" creationId="{91698B43-E19F-4B3E-BED8-10B56C149E74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30" creationId="{AA79BD27-7905-45AC-AEF5-9D51D9197A4E}"/>
          </ac:spMkLst>
        </pc:spChg>
        <pc:spChg chg="add del mod">
          <ac:chgData name="기덕 김" userId="e7f34c32b62d749f" providerId="LiveId" clId="{67246717-D3B3-4B12-8037-81CB1E9733A5}" dt="2019-06-16T15:02:33.436" v="320" actId="1076"/>
          <ac:spMkLst>
            <pc:docMk/>
            <pc:sldMk cId="71359571" sldId="257"/>
            <ac:spMk id="135" creationId="{35582E9F-495E-4755-A1C5-944D198B4E99}"/>
          </ac:spMkLst>
        </pc:spChg>
        <pc:spChg chg="add del mod">
          <ac:chgData name="기덕 김" userId="e7f34c32b62d749f" providerId="LiveId" clId="{67246717-D3B3-4B12-8037-81CB1E9733A5}" dt="2019-06-16T15:06:37.133" v="355"/>
          <ac:spMkLst>
            <pc:docMk/>
            <pc:sldMk cId="71359571" sldId="257"/>
            <ac:spMk id="139" creationId="{7BD544DB-EF0F-4667-9F77-A56389279F57}"/>
          </ac:spMkLst>
        </pc:spChg>
        <pc:spChg chg="add del mod">
          <ac:chgData name="기덕 김" userId="e7f34c32b62d749f" providerId="LiveId" clId="{67246717-D3B3-4B12-8037-81CB1E9733A5}" dt="2019-06-16T15:06:37.133" v="355"/>
          <ac:spMkLst>
            <pc:docMk/>
            <pc:sldMk cId="71359571" sldId="257"/>
            <ac:spMk id="140" creationId="{060D21CE-46B3-47C1-947C-48F8E9E08464}"/>
          </ac:spMkLst>
        </pc:spChg>
        <pc:spChg chg="add del mod">
          <ac:chgData name="기덕 김" userId="e7f34c32b62d749f" providerId="LiveId" clId="{67246717-D3B3-4B12-8037-81CB1E9733A5}" dt="2019-06-16T15:06:37.133" v="355"/>
          <ac:spMkLst>
            <pc:docMk/>
            <pc:sldMk cId="71359571" sldId="257"/>
            <ac:spMk id="141" creationId="{1415FE67-1834-46EF-AAE0-E2C38EF22A31}"/>
          </ac:spMkLst>
        </pc:spChg>
        <pc:spChg chg="add del mod">
          <ac:chgData name="기덕 김" userId="e7f34c32b62d749f" providerId="LiveId" clId="{67246717-D3B3-4B12-8037-81CB1E9733A5}" dt="2019-06-16T15:06:37.133" v="355"/>
          <ac:spMkLst>
            <pc:docMk/>
            <pc:sldMk cId="71359571" sldId="257"/>
            <ac:spMk id="142" creationId="{ADA01D81-4449-4950-A738-5DDB51965928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43" creationId="{D11436D0-3D7A-4775-BD60-14DC7EE9349D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44" creationId="{5E01DDF5-D5DD-4772-AD85-9F353AB94104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45" creationId="{0FB7001E-4DF4-4468-BC2A-C50A4BA16AA5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48" creationId="{4C1E0A9C-BABD-425F-8136-5642B091EE81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49" creationId="{40CBD3B5-D710-4B66-9D51-A00BBC8FA882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55" creationId="{32ACA6D6-5A65-484F-9509-2F751443CF59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56" creationId="{C5E29B96-2D33-44E5-8615-32C6559DB44F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57" creationId="{3A535981-6C8F-4819-91A1-D66FAFFD411D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58" creationId="{DC591282-3342-4922-A631-856CBDFDF950}"/>
          </ac:spMkLst>
        </pc:spChg>
        <pc:spChg chg="add del mod">
          <ac:chgData name="기덕 김" userId="e7f34c32b62d749f" providerId="LiveId" clId="{67246717-D3B3-4B12-8037-81CB1E9733A5}" dt="2019-06-16T15:06:55.867" v="359"/>
          <ac:spMkLst>
            <pc:docMk/>
            <pc:sldMk cId="71359571" sldId="257"/>
            <ac:spMk id="160" creationId="{52939D06-587C-407C-B27E-5F393DC41CC8}"/>
          </ac:spMkLst>
        </pc:spChg>
        <pc:spChg chg="add mod">
          <ac:chgData name="기덕 김" userId="e7f34c32b62d749f" providerId="LiveId" clId="{67246717-D3B3-4B12-8037-81CB1E9733A5}" dt="2019-06-16T15:07:20.389" v="373" actId="20577"/>
          <ac:spMkLst>
            <pc:docMk/>
            <pc:sldMk cId="71359571" sldId="257"/>
            <ac:spMk id="162" creationId="{80A38F1C-C90B-419D-9A14-9FB519EEE67C}"/>
          </ac:spMkLst>
        </pc:spChg>
        <pc:spChg chg="add mod">
          <ac:chgData name="기덕 김" userId="e7f34c32b62d749f" providerId="LiveId" clId="{67246717-D3B3-4B12-8037-81CB1E9733A5}" dt="2019-06-16T15:07:29.663" v="374"/>
          <ac:spMkLst>
            <pc:docMk/>
            <pc:sldMk cId="71359571" sldId="257"/>
            <ac:spMk id="163" creationId="{918BBDC7-8C5E-4A42-ADDD-AEF252B60E5A}"/>
          </ac:spMkLst>
        </pc:spChg>
        <pc:spChg chg="add mod">
          <ac:chgData name="기덕 김" userId="e7f34c32b62d749f" providerId="LiveId" clId="{67246717-D3B3-4B12-8037-81CB1E9733A5}" dt="2019-06-16T15:07:38.665" v="375"/>
          <ac:spMkLst>
            <pc:docMk/>
            <pc:sldMk cId="71359571" sldId="257"/>
            <ac:spMk id="164" creationId="{37CF31D7-EC58-4519-A971-CE66CCD97337}"/>
          </ac:spMkLst>
        </pc:spChg>
        <pc:spChg chg="add mod">
          <ac:chgData name="기덕 김" userId="e7f34c32b62d749f" providerId="LiveId" clId="{67246717-D3B3-4B12-8037-81CB1E9733A5}" dt="2019-06-16T15:07:51.980" v="381"/>
          <ac:spMkLst>
            <pc:docMk/>
            <pc:sldMk cId="71359571" sldId="257"/>
            <ac:spMk id="165" creationId="{0571BCCC-6A18-4D0B-BE38-60D0356487FD}"/>
          </ac:spMkLst>
        </pc:spChg>
        <pc:spChg chg="add mod">
          <ac:chgData name="기덕 김" userId="e7f34c32b62d749f" providerId="LiveId" clId="{67246717-D3B3-4B12-8037-81CB1E9733A5}" dt="2019-06-16T15:07:11.959" v="365" actId="20577"/>
          <ac:spMkLst>
            <pc:docMk/>
            <pc:sldMk cId="71359571" sldId="257"/>
            <ac:spMk id="168" creationId="{97A10B68-6A60-4B5A-AE46-85103C6AAFA7}"/>
          </ac:spMkLst>
        </pc:spChg>
        <pc:spChg chg="add mod">
          <ac:chgData name="기덕 김" userId="e7f34c32b62d749f" providerId="LiveId" clId="{67246717-D3B3-4B12-8037-81CB1E9733A5}" dt="2019-06-16T15:07:46.612" v="380" actId="20577"/>
          <ac:spMkLst>
            <pc:docMk/>
            <pc:sldMk cId="71359571" sldId="257"/>
            <ac:spMk id="169" creationId="{44379254-ED75-407E-A678-F5B0D505DB3A}"/>
          </ac:spMkLst>
        </pc:spChg>
        <pc:spChg chg="add mod">
          <ac:chgData name="기덕 김" userId="e7f34c32b62d749f" providerId="LiveId" clId="{67246717-D3B3-4B12-8037-81CB1E9733A5}" dt="2019-06-16T15:07:08.235" v="361" actId="1076"/>
          <ac:spMkLst>
            <pc:docMk/>
            <pc:sldMk cId="71359571" sldId="257"/>
            <ac:spMk id="175" creationId="{D1842441-219B-4F5C-A102-B2C47EC040DE}"/>
          </ac:spMkLst>
        </pc:spChg>
        <pc:spChg chg="add mod">
          <ac:chgData name="기덕 김" userId="e7f34c32b62d749f" providerId="LiveId" clId="{67246717-D3B3-4B12-8037-81CB1E9733A5}" dt="2019-06-16T15:07:08.235" v="361" actId="1076"/>
          <ac:spMkLst>
            <pc:docMk/>
            <pc:sldMk cId="71359571" sldId="257"/>
            <ac:spMk id="176" creationId="{E544A086-DC70-4340-8493-3532D35E6A04}"/>
          </ac:spMkLst>
        </pc:spChg>
        <pc:spChg chg="add mod">
          <ac:chgData name="기덕 김" userId="e7f34c32b62d749f" providerId="LiveId" clId="{67246717-D3B3-4B12-8037-81CB1E9733A5}" dt="2019-06-16T15:07:08.235" v="361" actId="1076"/>
          <ac:spMkLst>
            <pc:docMk/>
            <pc:sldMk cId="71359571" sldId="257"/>
            <ac:spMk id="177" creationId="{E00CCFC5-C979-40F3-A1B3-C92EFFE3F70D}"/>
          </ac:spMkLst>
        </pc:spChg>
        <pc:spChg chg="add del mod">
          <ac:chgData name="기덕 김" userId="e7f34c32b62d749f" providerId="LiveId" clId="{67246717-D3B3-4B12-8037-81CB1E9733A5}" dt="2019-06-16T15:08:10.463" v="383" actId="478"/>
          <ac:spMkLst>
            <pc:docMk/>
            <pc:sldMk cId="71359571" sldId="257"/>
            <ac:spMk id="178" creationId="{81550A63-CE51-41BE-ACE0-1556F4454AFE}"/>
          </ac:spMkLst>
        </pc:spChg>
        <pc:spChg chg="add mod">
          <ac:chgData name="기덕 김" userId="e7f34c32b62d749f" providerId="LiveId" clId="{67246717-D3B3-4B12-8037-81CB1E9733A5}" dt="2019-06-16T15:08:31.576" v="387" actId="1076"/>
          <ac:spMkLst>
            <pc:docMk/>
            <pc:sldMk cId="71359571" sldId="257"/>
            <ac:spMk id="180" creationId="{E79AAD2E-DC8B-49A4-BC56-6CE11631A109}"/>
          </ac:spMkLst>
        </pc:spChg>
        <pc:spChg chg="add mod">
          <ac:chgData name="기덕 김" userId="e7f34c32b62d749f" providerId="LiveId" clId="{67246717-D3B3-4B12-8037-81CB1E9733A5}" dt="2019-06-16T15:08:24.506" v="385" actId="1076"/>
          <ac:spMkLst>
            <pc:docMk/>
            <pc:sldMk cId="71359571" sldId="257"/>
            <ac:spMk id="182" creationId="{0D62D804-6856-4789-99C5-B42D8E6D1623}"/>
          </ac:spMkLst>
        </pc:spChg>
        <pc:grpChg chg="del mod">
          <ac:chgData name="기덕 김" userId="e7f34c32b62d749f" providerId="LiveId" clId="{67246717-D3B3-4B12-8037-81CB1E9733A5}" dt="2019-06-16T14:35:55.664" v="22" actId="165"/>
          <ac:grpSpMkLst>
            <pc:docMk/>
            <pc:sldMk cId="71359571" sldId="257"/>
            <ac:grpSpMk id="34" creationId="{46A063C5-8D4C-E64C-BDB3-728BD6948B9D}"/>
          </ac:grpSpMkLst>
        </pc:grpChg>
        <pc:cxnChg chg="add del mod">
          <ac:chgData name="기덕 김" userId="e7f34c32b62d749f" providerId="LiveId" clId="{67246717-D3B3-4B12-8037-81CB1E9733A5}" dt="2019-06-16T14:58:44.173" v="283" actId="478"/>
          <ac:cxnSpMkLst>
            <pc:docMk/>
            <pc:sldMk cId="71359571" sldId="257"/>
            <ac:cxnSpMk id="4" creationId="{3180E001-1085-401B-9338-5A61CC843EC1}"/>
          </ac:cxnSpMkLst>
        </pc:cxnChg>
        <pc:cxnChg chg="add del mod">
          <ac:chgData name="기덕 김" userId="e7f34c32b62d749f" providerId="LiveId" clId="{67246717-D3B3-4B12-8037-81CB1E9733A5}" dt="2019-06-16T14:58:40.071" v="282" actId="478"/>
          <ac:cxnSpMkLst>
            <pc:docMk/>
            <pc:sldMk cId="71359571" sldId="257"/>
            <ac:cxnSpMk id="10" creationId="{0B5C5637-6734-4F3A-99EE-15E5FD26DC03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2" creationId="{2648D373-5C5A-455D-919F-AEF22F68DFFA}"/>
          </ac:cxnSpMkLst>
        </pc:cxnChg>
        <pc:cxnChg chg="mod topLvl">
          <ac:chgData name="기덕 김" userId="e7f34c32b62d749f" providerId="LiveId" clId="{67246717-D3B3-4B12-8037-81CB1E9733A5}" dt="2019-06-16T14:53:42.754" v="236" actId="1076"/>
          <ac:cxnSpMkLst>
            <pc:docMk/>
            <pc:sldMk cId="71359571" sldId="257"/>
            <ac:cxnSpMk id="13" creationId="{7B8D317D-5DAB-6840-BE16-ED05813D4B05}"/>
          </ac:cxnSpMkLst>
        </pc:cxnChg>
        <pc:cxnChg chg="add del mod">
          <ac:chgData name="기덕 김" userId="e7f34c32b62d749f" providerId="LiveId" clId="{67246717-D3B3-4B12-8037-81CB1E9733A5}" dt="2019-06-16T14:56:34.637" v="266" actId="478"/>
          <ac:cxnSpMkLst>
            <pc:docMk/>
            <pc:sldMk cId="71359571" sldId="257"/>
            <ac:cxnSpMk id="15" creationId="{179FACAF-1F5C-43F8-822C-85854C4C5EB9}"/>
          </ac:cxnSpMkLst>
        </pc:cxnChg>
        <pc:cxnChg chg="mod topLvl">
          <ac:chgData name="기덕 김" userId="e7f34c32b62d749f" providerId="LiveId" clId="{67246717-D3B3-4B12-8037-81CB1E9733A5}" dt="2019-06-16T14:54:44.104" v="248" actId="1076"/>
          <ac:cxnSpMkLst>
            <pc:docMk/>
            <pc:sldMk cId="71359571" sldId="257"/>
            <ac:cxnSpMk id="16" creationId="{491215F3-BE98-DB43-AAA1-A807474EE9FE}"/>
          </ac:cxnSpMkLst>
        </pc:cxnChg>
        <pc:cxnChg chg="add del mod">
          <ac:chgData name="기덕 김" userId="e7f34c32b62d749f" providerId="LiveId" clId="{67246717-D3B3-4B12-8037-81CB1E9733A5}" dt="2019-06-16T14:37:36.762" v="38" actId="478"/>
          <ac:cxnSpMkLst>
            <pc:docMk/>
            <pc:sldMk cId="71359571" sldId="257"/>
            <ac:cxnSpMk id="18" creationId="{31DEF342-3466-45CC-81AB-4BD79A1F251E}"/>
          </ac:cxnSpMkLst>
        </pc:cxnChg>
        <pc:cxnChg chg="mod topLvl">
          <ac:chgData name="기덕 김" userId="e7f34c32b62d749f" providerId="LiveId" clId="{67246717-D3B3-4B12-8037-81CB1E9733A5}" dt="2019-06-16T14:54:44.104" v="248" actId="1076"/>
          <ac:cxnSpMkLst>
            <pc:docMk/>
            <pc:sldMk cId="71359571" sldId="257"/>
            <ac:cxnSpMk id="21" creationId="{A0B6D2E2-0780-974F-9E6E-48EF024C5407}"/>
          </ac:cxnSpMkLst>
        </pc:cxnChg>
        <pc:cxnChg chg="add del mod">
          <ac:chgData name="기덕 김" userId="e7f34c32b62d749f" providerId="LiveId" clId="{67246717-D3B3-4B12-8037-81CB1E9733A5}" dt="2019-06-16T14:36:05.334" v="26"/>
          <ac:cxnSpMkLst>
            <pc:docMk/>
            <pc:sldMk cId="71359571" sldId="257"/>
            <ac:cxnSpMk id="22" creationId="{B94F9A1E-27F1-47BC-98AF-15EAE0133405}"/>
          </ac:cxnSpMkLst>
        </pc:cxnChg>
        <pc:cxnChg chg="add del mod">
          <ac:chgData name="기덕 김" userId="e7f34c32b62d749f" providerId="LiveId" clId="{67246717-D3B3-4B12-8037-81CB1E9733A5}" dt="2019-06-16T14:37:32.657" v="37" actId="11529"/>
          <ac:cxnSpMkLst>
            <pc:docMk/>
            <pc:sldMk cId="71359571" sldId="257"/>
            <ac:cxnSpMk id="23" creationId="{BB03DF0F-B446-4310-B5A2-936653BE4E7B}"/>
          </ac:cxnSpMkLst>
        </pc:cxnChg>
        <pc:cxnChg chg="mod topLvl">
          <ac:chgData name="기덕 김" userId="e7f34c32b62d749f" providerId="LiveId" clId="{67246717-D3B3-4B12-8037-81CB1E9733A5}" dt="2019-06-16T14:54:51.760" v="249" actId="1076"/>
          <ac:cxnSpMkLst>
            <pc:docMk/>
            <pc:sldMk cId="71359571" sldId="257"/>
            <ac:cxnSpMk id="24" creationId="{726468A3-8472-DF49-B16A-860B5B0EC22D}"/>
          </ac:cxnSpMkLst>
        </pc:cxnChg>
        <pc:cxnChg chg="add del mod">
          <ac:chgData name="기덕 김" userId="e7f34c32b62d749f" providerId="LiveId" clId="{67246717-D3B3-4B12-8037-81CB1E9733A5}" dt="2019-06-16T14:43:01.649" v="124" actId="478"/>
          <ac:cxnSpMkLst>
            <pc:docMk/>
            <pc:sldMk cId="71359571" sldId="257"/>
            <ac:cxnSpMk id="26" creationId="{CA869DFB-0AF5-4C34-A221-F45BFC7995E6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29" creationId="{EC235ADD-2531-4062-8DF2-3567E6DD4A92}"/>
          </ac:cxnSpMkLst>
        </pc:cxnChg>
        <pc:cxnChg chg="mod topLvl">
          <ac:chgData name="기덕 김" userId="e7f34c32b62d749f" providerId="LiveId" clId="{67246717-D3B3-4B12-8037-81CB1E9733A5}" dt="2019-06-16T14:55:05.094" v="252" actId="1076"/>
          <ac:cxnSpMkLst>
            <pc:docMk/>
            <pc:sldMk cId="71359571" sldId="257"/>
            <ac:cxnSpMk id="31" creationId="{751DBC37-16DF-6F48-8872-5B988973EA9F}"/>
          </ac:cxnSpMkLst>
        </pc:cxnChg>
        <pc:cxnChg chg="add del mod">
          <ac:chgData name="기덕 김" userId="e7f34c32b62d749f" providerId="LiveId" clId="{67246717-D3B3-4B12-8037-81CB1E9733A5}" dt="2019-06-16T14:42:39.224" v="118" actId="11529"/>
          <ac:cxnSpMkLst>
            <pc:docMk/>
            <pc:sldMk cId="71359571" sldId="257"/>
            <ac:cxnSpMk id="33" creationId="{5B8F646A-A7E9-4F1A-985A-CDB670D0056D}"/>
          </ac:cxnSpMkLst>
        </pc:cxnChg>
        <pc:cxnChg chg="add mod">
          <ac:chgData name="기덕 김" userId="e7f34c32b62d749f" providerId="LiveId" clId="{67246717-D3B3-4B12-8037-81CB1E9733A5}" dt="2019-06-16T14:55:02.480" v="251" actId="1076"/>
          <ac:cxnSpMkLst>
            <pc:docMk/>
            <pc:sldMk cId="71359571" sldId="257"/>
            <ac:cxnSpMk id="67" creationId="{AFE14FD5-1B9D-4369-B8E2-C29F998F75FB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04" creationId="{A4F2C9C8-6A71-4FBB-9ADD-9E40D1F14C8D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08" creationId="{78E747DB-6C1C-4410-B258-E6C5815FA669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15" creationId="{C8E5A282-9514-473D-88B8-B41ECA692607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20" creationId="{EDAC9902-6C2E-462B-B0AF-3E72E4F570FB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22" creationId="{4B6A9204-D0EF-452D-B496-4AB921D4970A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32" creationId="{C7256AAA-F51F-43F2-9DEA-2F689672A113}"/>
          </ac:cxnSpMkLst>
        </pc:cxnChg>
        <pc:cxnChg chg="add del mod">
          <ac:chgData name="기덕 김" userId="e7f34c32b62d749f" providerId="LiveId" clId="{67246717-D3B3-4B12-8037-81CB1E9733A5}" dt="2019-06-16T15:02:33.436" v="320" actId="1076"/>
          <ac:cxnSpMkLst>
            <pc:docMk/>
            <pc:sldMk cId="71359571" sldId="257"/>
            <ac:cxnSpMk id="137" creationId="{FD39B9B0-742C-4485-A99C-906900696D88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46" creationId="{DEF08FA1-3E43-4D4E-AAD2-94839E2264A6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47" creationId="{1E19A32F-586A-4916-9005-F2F6196DBBE9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0" creationId="{09AC725B-1693-4FDC-9694-34EEC138579C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1" creationId="{307C705A-1769-4656-92FC-55D108FC56C7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2" creationId="{DC07102E-3590-4CF8-949D-786EAAD78AF5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3" creationId="{77165083-4993-4782-A199-5734A090F43F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4" creationId="{2DFE64E8-11E4-401A-9E17-1B470453D812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59" creationId="{B7CD6701-D5E5-48B3-8F1D-58E8226AF2DF}"/>
          </ac:cxnSpMkLst>
        </pc:cxnChg>
        <pc:cxnChg chg="add del mod">
          <ac:chgData name="기덕 김" userId="e7f34c32b62d749f" providerId="LiveId" clId="{67246717-D3B3-4B12-8037-81CB1E9733A5}" dt="2019-06-16T15:06:55.867" v="359"/>
          <ac:cxnSpMkLst>
            <pc:docMk/>
            <pc:sldMk cId="71359571" sldId="257"/>
            <ac:cxnSpMk id="161" creationId="{76C73EE2-41F4-4328-B0E4-BB80A90079CD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66" creationId="{C4A887C1-D94A-4FCC-9279-4F881DEC0BCE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67" creationId="{F6C9F101-87A9-4069-9DDF-9685192740DE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70" creationId="{C4A9B1D8-89A3-42E8-9A3D-A7FE20F18D5B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71" creationId="{F13B1902-BC23-45E0-8AC4-051E2E41C690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72" creationId="{F4729310-BE7E-4B6D-AFDE-05ABD0BC522F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73" creationId="{65FA6E96-14BF-481F-B320-A6B6523363F0}"/>
          </ac:cxnSpMkLst>
        </pc:cxnChg>
        <pc:cxnChg chg="add mod">
          <ac:chgData name="기덕 김" userId="e7f34c32b62d749f" providerId="LiveId" clId="{67246717-D3B3-4B12-8037-81CB1E9733A5}" dt="2019-06-16T15:07:08.235" v="361" actId="1076"/>
          <ac:cxnSpMkLst>
            <pc:docMk/>
            <pc:sldMk cId="71359571" sldId="257"/>
            <ac:cxnSpMk id="174" creationId="{588B42C0-BB07-4450-AF37-F873ED665046}"/>
          </ac:cxnSpMkLst>
        </pc:cxnChg>
        <pc:cxnChg chg="add mod">
          <ac:chgData name="기덕 김" userId="e7f34c32b62d749f" providerId="LiveId" clId="{67246717-D3B3-4B12-8037-81CB1E9733A5}" dt="2019-06-16T15:08:27.097" v="386" actId="14100"/>
          <ac:cxnSpMkLst>
            <pc:docMk/>
            <pc:sldMk cId="71359571" sldId="257"/>
            <ac:cxnSpMk id="179" creationId="{94AE9E5F-67A2-4C39-9D8F-650D293ECEF3}"/>
          </ac:cxnSpMkLst>
        </pc:cxnChg>
        <pc:cxnChg chg="add mod">
          <ac:chgData name="기덕 김" userId="e7f34c32b62d749f" providerId="LiveId" clId="{67246717-D3B3-4B12-8037-81CB1E9733A5}" dt="2019-06-16T15:08:33.672" v="388" actId="14100"/>
          <ac:cxnSpMkLst>
            <pc:docMk/>
            <pc:sldMk cId="71359571" sldId="257"/>
            <ac:cxnSpMk id="181" creationId="{A59A919E-7E9B-4F8D-B201-F9DBEDB0A4DE}"/>
          </ac:cxnSpMkLst>
        </pc:cxnChg>
      </pc:sldChg>
      <pc:sldChg chg="addSp delSp modSp">
        <pc:chgData name="기덕 김" userId="e7f34c32b62d749f" providerId="LiveId" clId="{67246717-D3B3-4B12-8037-81CB1E9733A5}" dt="2019-06-16T18:18:12.327" v="1765" actId="20577"/>
        <pc:sldMkLst>
          <pc:docMk/>
          <pc:sldMk cId="2624118916" sldId="258"/>
        </pc:sldMkLst>
        <pc:spChg chg="del">
          <ac:chgData name="기덕 김" userId="e7f34c32b62d749f" providerId="LiveId" clId="{67246717-D3B3-4B12-8037-81CB1E9733A5}" dt="2019-06-16T15:08:46.665" v="389" actId="478"/>
          <ac:spMkLst>
            <pc:docMk/>
            <pc:sldMk cId="2624118916" sldId="258"/>
            <ac:spMk id="2" creationId="{FEDA0C83-FCC2-AA47-9FF0-0C65D2AEE4DA}"/>
          </ac:spMkLst>
        </pc:spChg>
        <pc:spChg chg="del">
          <ac:chgData name="기덕 김" userId="e7f34c32b62d749f" providerId="LiveId" clId="{67246717-D3B3-4B12-8037-81CB1E9733A5}" dt="2019-06-16T15:08:47.629" v="390" actId="478"/>
          <ac:spMkLst>
            <pc:docMk/>
            <pc:sldMk cId="2624118916" sldId="258"/>
            <ac:spMk id="3" creationId="{7CB0E087-AF22-FE42-8225-326AC373A350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4" creationId="{62F64CD8-548F-43AB-9B09-7565AAF568F4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5" creationId="{AD5B64F4-C248-4657-9168-47FF13F9C653}"/>
          </ac:spMkLst>
        </pc:spChg>
        <pc:spChg chg="add del mod">
          <ac:chgData name="기덕 김" userId="e7f34c32b62d749f" providerId="LiveId" clId="{67246717-D3B3-4B12-8037-81CB1E9733A5}" dt="2019-06-16T15:16:22.560" v="490" actId="478"/>
          <ac:spMkLst>
            <pc:docMk/>
            <pc:sldMk cId="2624118916" sldId="258"/>
            <ac:spMk id="6" creationId="{AB734DDF-F090-46AD-BAA2-D9D76AB74273}"/>
          </ac:spMkLst>
        </pc:spChg>
        <pc:spChg chg="add del mod">
          <ac:chgData name="기덕 김" userId="e7f34c32b62d749f" providerId="LiveId" clId="{67246717-D3B3-4B12-8037-81CB1E9733A5}" dt="2019-06-16T15:11:58.528" v="467" actId="478"/>
          <ac:spMkLst>
            <pc:docMk/>
            <pc:sldMk cId="2624118916" sldId="258"/>
            <ac:spMk id="11" creationId="{77D4926C-30EA-4BF3-BE15-034C1569EAF3}"/>
          </ac:spMkLst>
        </pc:spChg>
        <pc:spChg chg="add mod">
          <ac:chgData name="기덕 김" userId="e7f34c32b62d749f" providerId="LiveId" clId="{67246717-D3B3-4B12-8037-81CB1E9733A5}" dt="2019-06-16T18:18:12.327" v="1765" actId="20577"/>
          <ac:spMkLst>
            <pc:docMk/>
            <pc:sldMk cId="2624118916" sldId="258"/>
            <ac:spMk id="13" creationId="{5B2A5A64-590C-4AFD-A0A3-545516C48C14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14" creationId="{098E17CE-492E-4B64-BE26-F865C800BC16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15" creationId="{930988D4-92B4-444C-A584-038DC5CB4A8D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29" creationId="{E4657513-6669-48E4-9458-C931BF73667F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30" creationId="{9FA4C02B-1FDC-4B04-9050-2A20E5328F30}"/>
          </ac:spMkLst>
        </pc:spChg>
        <pc:spChg chg="add mod">
          <ac:chgData name="기덕 김" userId="e7f34c32b62d749f" providerId="LiveId" clId="{67246717-D3B3-4B12-8037-81CB1E9733A5}" dt="2019-06-16T15:17:18.466" v="496" actId="1076"/>
          <ac:spMkLst>
            <pc:docMk/>
            <pc:sldMk cId="2624118916" sldId="258"/>
            <ac:spMk id="38" creationId="{F01C2FDB-52EB-463D-AA15-805A7B35FF1C}"/>
          </ac:spMkLst>
        </pc:spChg>
        <pc:spChg chg="add del">
          <ac:chgData name="기덕 김" userId="e7f34c32b62d749f" providerId="LiveId" clId="{67246717-D3B3-4B12-8037-81CB1E9733A5}" dt="2019-06-16T15:17:06.257" v="495"/>
          <ac:spMkLst>
            <pc:docMk/>
            <pc:sldMk cId="2624118916" sldId="258"/>
            <ac:spMk id="47" creationId="{EEB84784-AB76-4610-B311-1C93AE367FBB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48" creationId="{8967071D-8241-4BAB-96A4-7640614341DF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49" creationId="{A7BF40A3-3A0D-483D-B784-66A54393CCE3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0" creationId="{2A4FDA2D-171D-4D82-B855-7C37948AA9B8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1" creationId="{9E8FDB30-97CE-4E4F-BB82-0BF3F07247B9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2" creationId="{1373408A-99D3-401A-9D06-BFB63397AC94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3" creationId="{A4469D14-E308-49AC-AD8C-023A85401E5B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4" creationId="{ED69E292-AE32-4EFF-B636-9C2A20E5E351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7" creationId="{54B8D596-670E-4E21-9D57-F491053CEC05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58" creationId="{972350C9-652C-48CB-BB31-E0F267574E59}"/>
          </ac:spMkLst>
        </pc:spChg>
        <pc:spChg chg="add mod topLvl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80" creationId="{113972E5-A37B-4322-8BB9-4062FE8FA209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85" creationId="{B84170C6-79C8-435A-9C3F-313A1651E5E9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88" creationId="{1748388C-E674-461B-B298-B2073F0373D7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06" creationId="{BA43FE95-8F7A-4253-8A99-749A40B54C31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09" creationId="{18FEDCA4-9880-4AE0-8E11-5AC2D6515E17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10" creationId="{CCDF79F0-12CC-4EB0-830F-E8A56E8F1E90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11" creationId="{08B1DC82-5421-43E8-9537-DA9BAE29A6CC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14" creationId="{11531C68-A849-4D0F-8BA1-AAC85BE86E17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15" creationId="{9ED6EEE1-DF72-44BD-8851-D55FB38C2DD8}"/>
          </ac:spMkLst>
        </pc:spChg>
        <pc:spChg chg="add mod">
          <ac:chgData name="기덕 김" userId="e7f34c32b62d749f" providerId="LiveId" clId="{67246717-D3B3-4B12-8037-81CB1E9733A5}" dt="2019-06-16T15:46:36.620" v="674" actId="1076"/>
          <ac:spMkLst>
            <pc:docMk/>
            <pc:sldMk cId="2624118916" sldId="258"/>
            <ac:spMk id="122" creationId="{36819972-6975-4138-BAD0-3F2A5C17CC96}"/>
          </ac:spMkLst>
        </pc:spChg>
        <pc:spChg chg="add mod">
          <ac:chgData name="기덕 김" userId="e7f34c32b62d749f" providerId="LiveId" clId="{67246717-D3B3-4B12-8037-81CB1E9733A5}" dt="2019-06-16T15:51:26.936" v="689"/>
          <ac:spMkLst>
            <pc:docMk/>
            <pc:sldMk cId="2624118916" sldId="258"/>
            <ac:spMk id="125" creationId="{37ECA69B-9369-4FA5-B443-C26275778B10}"/>
          </ac:spMkLst>
        </pc:spChg>
        <pc:spChg chg="add mod">
          <ac:chgData name="기덕 김" userId="e7f34c32b62d749f" providerId="LiveId" clId="{67246717-D3B3-4B12-8037-81CB1E9733A5}" dt="2019-06-16T15:50:52.984" v="687" actId="20577"/>
          <ac:spMkLst>
            <pc:docMk/>
            <pc:sldMk cId="2624118916" sldId="258"/>
            <ac:spMk id="126" creationId="{A18BE2E2-EB49-4647-BA7E-13BEA0B02ADE}"/>
          </ac:spMkLst>
        </pc:spChg>
        <pc:spChg chg="add mod">
          <ac:chgData name="기덕 김" userId="e7f34c32b62d749f" providerId="LiveId" clId="{67246717-D3B3-4B12-8037-81CB1E9733A5}" dt="2019-06-16T15:51:46.052" v="691" actId="1076"/>
          <ac:spMkLst>
            <pc:docMk/>
            <pc:sldMk cId="2624118916" sldId="258"/>
            <ac:spMk id="127" creationId="{293C14D2-D0B8-44EC-B6BA-A415F9DB13D9}"/>
          </ac:spMkLst>
        </pc:spChg>
        <pc:spChg chg="add mod">
          <ac:chgData name="기덕 김" userId="e7f34c32b62d749f" providerId="LiveId" clId="{67246717-D3B3-4B12-8037-81CB1E9733A5}" dt="2019-06-16T15:52:05.805" v="693" actId="20577"/>
          <ac:spMkLst>
            <pc:docMk/>
            <pc:sldMk cId="2624118916" sldId="258"/>
            <ac:spMk id="128" creationId="{B81E8139-DFEB-4585-9530-1C48D29D65C7}"/>
          </ac:spMkLst>
        </pc:spChg>
        <pc:spChg chg="add mod">
          <ac:chgData name="기덕 김" userId="e7f34c32b62d749f" providerId="LiveId" clId="{67246717-D3B3-4B12-8037-81CB1E9733A5}" dt="2019-06-16T15:52:18.274" v="694"/>
          <ac:spMkLst>
            <pc:docMk/>
            <pc:sldMk cId="2624118916" sldId="258"/>
            <ac:spMk id="129" creationId="{484ED462-2DE9-48FA-8D46-008FDD02EA1A}"/>
          </ac:spMkLst>
        </pc:spChg>
        <pc:spChg chg="add mod">
          <ac:chgData name="기덕 김" userId="e7f34c32b62d749f" providerId="LiveId" clId="{67246717-D3B3-4B12-8037-81CB1E9733A5}" dt="2019-06-16T15:52:36.336" v="696"/>
          <ac:spMkLst>
            <pc:docMk/>
            <pc:sldMk cId="2624118916" sldId="258"/>
            <ac:spMk id="130" creationId="{FD9142DC-FD0B-4F57-B358-F78C25ABBF3F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31" creationId="{2821C1DA-F3F2-479E-BD8D-323ACDC962A5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34" creationId="{BC263123-99B7-47CE-9540-7DE5597F28CF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35" creationId="{55ED13B2-5E7C-4E4A-980D-10B0BF4C9213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42" creationId="{FEB037D4-44F4-45D4-AFCD-36C7C1EAE64D}"/>
          </ac:spMkLst>
        </pc:spChg>
        <pc:spChg chg="add mod">
          <ac:chgData name="기덕 김" userId="e7f34c32b62d749f" providerId="LiveId" clId="{67246717-D3B3-4B12-8037-81CB1E9733A5}" dt="2019-06-16T15:52:30.510" v="695"/>
          <ac:spMkLst>
            <pc:docMk/>
            <pc:sldMk cId="2624118916" sldId="258"/>
            <ac:spMk id="143" creationId="{A7CAC4FB-ECE2-44DF-909A-D5B1F25200AC}"/>
          </ac:spMkLst>
        </pc:spChg>
        <pc:spChg chg="add mod">
          <ac:chgData name="기덕 김" userId="e7f34c32b62d749f" providerId="LiveId" clId="{67246717-D3B3-4B12-8037-81CB1E9733A5}" dt="2019-06-16T15:52:54.860" v="699" actId="255"/>
          <ac:spMkLst>
            <pc:docMk/>
            <pc:sldMk cId="2624118916" sldId="258"/>
            <ac:spMk id="145" creationId="{B61E3DB7-682A-4E63-BFA2-777BF4C89D38}"/>
          </ac:spMkLst>
        </pc:spChg>
        <pc:spChg chg="add mod">
          <ac:chgData name="기덕 김" userId="e7f34c32b62d749f" providerId="LiveId" clId="{67246717-D3B3-4B12-8037-81CB1E9733A5}" dt="2019-06-16T15:54:13.349" v="703" actId="14100"/>
          <ac:spMkLst>
            <pc:docMk/>
            <pc:sldMk cId="2624118916" sldId="258"/>
            <ac:spMk id="147" creationId="{74B5DB36-0B60-482C-AA70-2262C2729611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49" creationId="{DD1AAEA2-5481-43D5-96DF-F76D22B4D6C8}"/>
          </ac:spMkLst>
        </pc:spChg>
        <pc:spChg chg="add mod">
          <ac:chgData name="기덕 김" userId="e7f34c32b62d749f" providerId="LiveId" clId="{67246717-D3B3-4B12-8037-81CB1E9733A5}" dt="2019-06-16T15:48:08.279" v="676" actId="1076"/>
          <ac:spMkLst>
            <pc:docMk/>
            <pc:sldMk cId="2624118916" sldId="258"/>
            <ac:spMk id="150" creationId="{B85DD414-AA81-47F6-920C-5BBC7D2CF632}"/>
          </ac:spMkLst>
        </pc:spChg>
        <pc:spChg chg="add mod">
          <ac:chgData name="기덕 김" userId="e7f34c32b62d749f" providerId="LiveId" clId="{67246717-D3B3-4B12-8037-81CB1E9733A5}" dt="2019-06-16T15:54:22.972" v="704" actId="1076"/>
          <ac:spMkLst>
            <pc:docMk/>
            <pc:sldMk cId="2624118916" sldId="258"/>
            <ac:spMk id="151" creationId="{64243DB0-4680-4791-B13C-C00FDA4768F9}"/>
          </ac:spMkLst>
        </pc:spChg>
        <pc:spChg chg="add mod">
          <ac:chgData name="기덕 김" userId="e7f34c32b62d749f" providerId="LiveId" clId="{67246717-D3B3-4B12-8037-81CB1E9733A5}" dt="2019-06-16T15:55:51.646" v="714" actId="14100"/>
          <ac:spMkLst>
            <pc:docMk/>
            <pc:sldMk cId="2624118916" sldId="258"/>
            <ac:spMk id="153" creationId="{8C850699-0512-4EE8-8683-01D9E53F44E4}"/>
          </ac:spMkLst>
        </pc:spChg>
        <pc:spChg chg="add del mod">
          <ac:chgData name="기덕 김" userId="e7f34c32b62d749f" providerId="LiveId" clId="{67246717-D3B3-4B12-8037-81CB1E9733A5}" dt="2019-06-16T15:54:41.740" v="705" actId="478"/>
          <ac:spMkLst>
            <pc:docMk/>
            <pc:sldMk cId="2624118916" sldId="258"/>
            <ac:spMk id="154" creationId="{BE05C9E8-6D7A-4F44-B4CF-607EF111A46C}"/>
          </ac:spMkLst>
        </pc:spChg>
        <pc:spChg chg="add mod">
          <ac:chgData name="기덕 김" userId="e7f34c32b62d749f" providerId="LiveId" clId="{67246717-D3B3-4B12-8037-81CB1E9733A5}" dt="2019-06-16T15:56:16.174" v="716" actId="1076"/>
          <ac:spMkLst>
            <pc:docMk/>
            <pc:sldMk cId="2624118916" sldId="258"/>
            <ac:spMk id="170" creationId="{85E6DEFC-BB95-483F-BCBB-EE597A9A77BE}"/>
          </ac:spMkLst>
        </pc:spChg>
        <pc:grpChg chg="add del mod">
          <ac:chgData name="기덕 김" userId="e7f34c32b62d749f" providerId="LiveId" clId="{67246717-D3B3-4B12-8037-81CB1E9733A5}" dt="2019-06-16T15:30:54.406" v="587" actId="165"/>
          <ac:grpSpMkLst>
            <pc:docMk/>
            <pc:sldMk cId="2624118916" sldId="258"/>
            <ac:grpSpMk id="81" creationId="{920224D4-189C-4E0A-87A3-4D0BCE4CFD3D}"/>
          </ac:grpSpMkLst>
        </pc:grpChg>
        <pc:grpChg chg="add del mod">
          <ac:chgData name="기덕 김" userId="e7f34c32b62d749f" providerId="LiveId" clId="{67246717-D3B3-4B12-8037-81CB1E9733A5}" dt="2019-06-16T15:32:20.728" v="594" actId="165"/>
          <ac:grpSpMkLst>
            <pc:docMk/>
            <pc:sldMk cId="2624118916" sldId="258"/>
            <ac:grpSpMk id="82" creationId="{AC2A3BCB-8EDE-4F16-B405-CE3090AD3DFC}"/>
          </ac:grpSpMkLst>
        </pc:grp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7" creationId="{185BC6F3-022E-4DE5-A42B-0FA9C8D361F9}"/>
          </ac:cxnSpMkLst>
        </pc:cxn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8" creationId="{62E1BB9A-4773-4C49-8A8A-C75FE8AD3569}"/>
          </ac:cxnSpMkLst>
        </pc:cxn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9" creationId="{1E480EB0-7A6E-4E2B-A087-772F76599BBD}"/>
          </ac:cxnSpMkLst>
        </pc:cxnChg>
        <pc:cxnChg chg="add del mod">
          <ac:chgData name="기덕 김" userId="e7f34c32b62d749f" providerId="LiveId" clId="{67246717-D3B3-4B12-8037-81CB1E9733A5}" dt="2019-06-16T15:13:28.776" v="479" actId="478"/>
          <ac:cxnSpMkLst>
            <pc:docMk/>
            <pc:sldMk cId="2624118916" sldId="258"/>
            <ac:cxnSpMk id="10" creationId="{2BA31465-5F43-4D13-8675-50AA62370CA7}"/>
          </ac:cxnSpMkLst>
        </pc:cxnChg>
        <pc:cxnChg chg="add del mod">
          <ac:chgData name="기덕 김" userId="e7f34c32b62d749f" providerId="LiveId" clId="{67246717-D3B3-4B12-8037-81CB1E9733A5}" dt="2019-06-16T15:16:24.491" v="491" actId="478"/>
          <ac:cxnSpMkLst>
            <pc:docMk/>
            <pc:sldMk cId="2624118916" sldId="258"/>
            <ac:cxnSpMk id="12" creationId="{7F756E11-DEDE-4E63-8027-2AD47D354FC9}"/>
          </ac:cxnSpMkLst>
        </pc:cxn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16" creationId="{89DF6075-2D47-4711-BE2B-0B64C2ACC66C}"/>
          </ac:cxnSpMkLst>
        </pc:cxn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40" creationId="{16A9E897-C49B-4D3C-B5C2-A4EE73A7EE65}"/>
          </ac:cxnSpMkLst>
        </pc:cxnChg>
        <pc:cxnChg chg="add mod">
          <ac:chgData name="기덕 김" userId="e7f34c32b62d749f" providerId="LiveId" clId="{67246717-D3B3-4B12-8037-81CB1E9733A5}" dt="2019-06-16T15:17:18.466" v="496" actId="1076"/>
          <ac:cxnSpMkLst>
            <pc:docMk/>
            <pc:sldMk cId="2624118916" sldId="258"/>
            <ac:cxnSpMk id="44" creationId="{A6B323F7-A271-47F1-8E02-B94374011670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55" creationId="{3F124DC8-5F9D-42E5-83DE-0E1FB4A2BDAA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56" creationId="{12463548-4E1F-49B4-A3D5-438FABD8F115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60" creationId="{B17ABBFB-0112-41CD-8444-2F547C14A708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62" creationId="{26F2741E-F738-472A-9F7F-213D596F9B07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64" creationId="{B4B50C4F-7751-4ED7-91D8-BCFAAEA91C1C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66" creationId="{EA0F667C-5090-4D52-ADA4-C3113BC0FCE4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68" creationId="{2CBF3517-5111-4D26-AC8E-9936C203CB0F}"/>
          </ac:cxnSpMkLst>
        </pc:cxnChg>
        <pc:cxnChg chg="add mod topLvl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70" creationId="{8750E2B9-2878-46EB-B3A9-AC6FB83F7635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87" creationId="{2E9ABCC3-C5C0-430E-AA22-A8FA8866B0F0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05" creationId="{67BE3960-82F2-4C63-B69F-71316E4C9E28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08" creationId="{04EC68EF-5C01-48CE-A7D9-C99F8C57D5AA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13" creationId="{CCA1FAC9-B9E4-4ED1-8E3D-AD76ADD98280}"/>
          </ac:cxnSpMkLst>
        </pc:cxnChg>
        <pc:cxnChg chg="add del mod">
          <ac:chgData name="기덕 김" userId="e7f34c32b62d749f" providerId="LiveId" clId="{67246717-D3B3-4B12-8037-81CB1E9733A5}" dt="2019-06-16T15:45:27.707" v="666" actId="11529"/>
          <ac:cxnSpMkLst>
            <pc:docMk/>
            <pc:sldMk cId="2624118916" sldId="258"/>
            <ac:cxnSpMk id="117" creationId="{F52BA9C9-3320-4B32-B4D4-D391C831EC3C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19" creationId="{46007241-6528-46E8-B30F-67D04CD370F0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21" creationId="{6CA055AA-E902-4889-95A0-28CD675D6EF3}"/>
          </ac:cxnSpMkLst>
        </pc:cxnChg>
        <pc:cxnChg chg="add mod">
          <ac:chgData name="기덕 김" userId="e7f34c32b62d749f" providerId="LiveId" clId="{67246717-D3B3-4B12-8037-81CB1E9733A5}" dt="2019-06-16T15:46:36.620" v="674" actId="1076"/>
          <ac:cxnSpMkLst>
            <pc:docMk/>
            <pc:sldMk cId="2624118916" sldId="258"/>
            <ac:cxnSpMk id="124" creationId="{48E97012-3974-41C4-813B-38A37AD94573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32" creationId="{DD5972A1-F5F3-4A30-A59A-F00AA4BFD47E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33" creationId="{9084A0B2-F049-456D-B1E7-ED080A3449F4}"/>
          </ac:cxnSpMkLst>
        </pc:cxnChg>
        <pc:cxnChg chg="add mod">
          <ac:chgData name="기덕 김" userId="e7f34c32b62d749f" providerId="LiveId" clId="{67246717-D3B3-4B12-8037-81CB1E9733A5}" dt="2019-06-16T15:48:32.676" v="681" actId="1076"/>
          <ac:cxnSpMkLst>
            <pc:docMk/>
            <pc:sldMk cId="2624118916" sldId="258"/>
            <ac:cxnSpMk id="136" creationId="{92E61A14-864C-4885-A156-0A72CF5B429E}"/>
          </ac:cxnSpMkLst>
        </pc:cxnChg>
        <pc:cxnChg chg="add mod">
          <ac:chgData name="기덕 김" userId="e7f34c32b62d749f" providerId="LiveId" clId="{67246717-D3B3-4B12-8037-81CB1E9733A5}" dt="2019-06-16T15:51:46.052" v="691" actId="1076"/>
          <ac:cxnSpMkLst>
            <pc:docMk/>
            <pc:sldMk cId="2624118916" sldId="258"/>
            <ac:cxnSpMk id="137" creationId="{6A64AC9C-807F-463E-961E-EF8432BC5FF9}"/>
          </ac:cxnSpMkLst>
        </pc:cxnChg>
        <pc:cxnChg chg="add mod">
          <ac:chgData name="기덕 김" userId="e7f34c32b62d749f" providerId="LiveId" clId="{67246717-D3B3-4B12-8037-81CB1E9733A5}" dt="2019-06-16T15:51:46.052" v="691" actId="1076"/>
          <ac:cxnSpMkLst>
            <pc:docMk/>
            <pc:sldMk cId="2624118916" sldId="258"/>
            <ac:cxnSpMk id="138" creationId="{436F1EF5-3F5B-4C48-9C6D-493402689A0E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39" creationId="{1F1087ED-851D-4BFB-9FD6-BAE1494AAD4C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40" creationId="{D79966BF-1858-48BE-9CB8-D524201F6931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41" creationId="{42F10025-E1E9-4EE7-B655-E618979C689D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44" creationId="{BAA0772B-E41C-4D68-8D15-18529C9A1B66}"/>
          </ac:cxnSpMkLst>
        </pc:cxnChg>
        <pc:cxnChg chg="add mod">
          <ac:chgData name="기덕 김" userId="e7f34c32b62d749f" providerId="LiveId" clId="{67246717-D3B3-4B12-8037-81CB1E9733A5}" dt="2019-06-16T15:48:08.279" v="676" actId="1076"/>
          <ac:cxnSpMkLst>
            <pc:docMk/>
            <pc:sldMk cId="2624118916" sldId="258"/>
            <ac:cxnSpMk id="146" creationId="{A86C4F8A-0DB1-46E9-B49D-9BAEBDFDDD7F}"/>
          </ac:cxnSpMkLst>
        </pc:cxnChg>
        <pc:cxnChg chg="add mod">
          <ac:chgData name="기덕 김" userId="e7f34c32b62d749f" providerId="LiveId" clId="{67246717-D3B3-4B12-8037-81CB1E9733A5}" dt="2019-06-16T15:54:13.349" v="703" actId="14100"/>
          <ac:cxnSpMkLst>
            <pc:docMk/>
            <pc:sldMk cId="2624118916" sldId="258"/>
            <ac:cxnSpMk id="148" creationId="{03B9EC07-3DCE-4A96-A61A-3974D5F24DA8}"/>
          </ac:cxnSpMkLst>
        </pc:cxnChg>
        <pc:cxnChg chg="add mod">
          <ac:chgData name="기덕 김" userId="e7f34c32b62d749f" providerId="LiveId" clId="{67246717-D3B3-4B12-8037-81CB1E9733A5}" dt="2019-06-16T15:54:22.972" v="704" actId="1076"/>
          <ac:cxnSpMkLst>
            <pc:docMk/>
            <pc:sldMk cId="2624118916" sldId="258"/>
            <ac:cxnSpMk id="152" creationId="{A8FB9392-7458-4FBB-8502-E7D586153CF7}"/>
          </ac:cxnSpMkLst>
        </pc:cxnChg>
        <pc:cxnChg chg="add mod">
          <ac:chgData name="기덕 김" userId="e7f34c32b62d749f" providerId="LiveId" clId="{67246717-D3B3-4B12-8037-81CB1E9733A5}" dt="2019-06-16T15:55:51.646" v="714" actId="14100"/>
          <ac:cxnSpMkLst>
            <pc:docMk/>
            <pc:sldMk cId="2624118916" sldId="258"/>
            <ac:cxnSpMk id="155" creationId="{75664DD1-522F-4CE4-8012-962A81915E46}"/>
          </ac:cxnSpMkLst>
        </pc:cxnChg>
        <pc:cxnChg chg="add mod">
          <ac:chgData name="기덕 김" userId="e7f34c32b62d749f" providerId="LiveId" clId="{67246717-D3B3-4B12-8037-81CB1E9733A5}" dt="2019-06-16T15:56:16.174" v="716" actId="1076"/>
          <ac:cxnSpMkLst>
            <pc:docMk/>
            <pc:sldMk cId="2624118916" sldId="258"/>
            <ac:cxnSpMk id="156" creationId="{B4673034-8AEA-4748-9F0E-3A23043D23D3}"/>
          </ac:cxnSpMkLst>
        </pc:cxnChg>
        <pc:cxnChg chg="add del mod">
          <ac:chgData name="기덕 김" userId="e7f34c32b62d749f" providerId="LiveId" clId="{67246717-D3B3-4B12-8037-81CB1E9733A5}" dt="2019-06-16T15:54:44.615" v="706" actId="478"/>
          <ac:cxnSpMkLst>
            <pc:docMk/>
            <pc:sldMk cId="2624118916" sldId="258"/>
            <ac:cxnSpMk id="157" creationId="{6DBC6E2A-FCDE-44DE-89FD-6AA46A0E6712}"/>
          </ac:cxnSpMkLst>
        </pc:cxnChg>
      </pc:sldChg>
      <pc:sldChg chg="addSp delSp modSp add">
        <pc:chgData name="기덕 김" userId="e7f34c32b62d749f" providerId="LiveId" clId="{67246717-D3B3-4B12-8037-81CB1E9733A5}" dt="2019-06-16T16:09:29.749" v="770" actId="14100"/>
        <pc:sldMkLst>
          <pc:docMk/>
          <pc:sldMk cId="3370353402" sldId="259"/>
        </pc:sldMkLst>
        <pc:spChg chg="del">
          <ac:chgData name="기덕 김" userId="e7f34c32b62d749f" providerId="LiveId" clId="{67246717-D3B3-4B12-8037-81CB1E9733A5}" dt="2019-06-16T15:55:20.886" v="712" actId="478"/>
          <ac:spMkLst>
            <pc:docMk/>
            <pc:sldMk cId="3370353402" sldId="259"/>
            <ac:spMk id="2" creationId="{800B8B15-C1A3-4344-8825-6BF062F093A1}"/>
          </ac:spMkLst>
        </pc:spChg>
        <pc:spChg chg="del">
          <ac:chgData name="기덕 김" userId="e7f34c32b62d749f" providerId="LiveId" clId="{67246717-D3B3-4B12-8037-81CB1E9733A5}" dt="2019-06-16T15:55:18.497" v="711" actId="478"/>
          <ac:spMkLst>
            <pc:docMk/>
            <pc:sldMk cId="3370353402" sldId="259"/>
            <ac:spMk id="3" creationId="{920B43EC-B3E2-4832-BC51-ECBE6AE1108F}"/>
          </ac:spMkLst>
        </pc:spChg>
        <pc:spChg chg="add mod">
          <ac:chgData name="기덕 김" userId="e7f34c32b62d749f" providerId="LiveId" clId="{67246717-D3B3-4B12-8037-81CB1E9733A5}" dt="2019-06-16T16:00:06.310" v="733" actId="1076"/>
          <ac:spMkLst>
            <pc:docMk/>
            <pc:sldMk cId="3370353402" sldId="259"/>
            <ac:spMk id="4" creationId="{C1A2FE3B-538C-483F-9EE9-DD936C9C6F7A}"/>
          </ac:spMkLst>
        </pc:spChg>
        <pc:spChg chg="add mod">
          <ac:chgData name="기덕 김" userId="e7f34c32b62d749f" providerId="LiveId" clId="{67246717-D3B3-4B12-8037-81CB1E9733A5}" dt="2019-06-16T16:08:33.142" v="764" actId="1076"/>
          <ac:spMkLst>
            <pc:docMk/>
            <pc:sldMk cId="3370353402" sldId="259"/>
            <ac:spMk id="5" creationId="{C899B54F-E678-4CDA-86C1-FC7B610117C1}"/>
          </ac:spMkLst>
        </pc:spChg>
        <pc:spChg chg="add mod">
          <ac:chgData name="기덕 김" userId="e7f34c32b62d749f" providerId="LiveId" clId="{67246717-D3B3-4B12-8037-81CB1E9733A5}" dt="2019-06-16T16:08:33.142" v="764" actId="1076"/>
          <ac:spMkLst>
            <pc:docMk/>
            <pc:sldMk cId="3370353402" sldId="259"/>
            <ac:spMk id="6" creationId="{B509B342-20B2-427B-BF0D-E6758F0D1E6B}"/>
          </ac:spMkLst>
        </pc:spChg>
        <pc:spChg chg="add del mod">
          <ac:chgData name="기덕 김" userId="e7f34c32b62d749f" providerId="LiveId" clId="{67246717-D3B3-4B12-8037-81CB1E9733A5}" dt="2019-06-16T16:02:35.262" v="756" actId="478"/>
          <ac:spMkLst>
            <pc:docMk/>
            <pc:sldMk cId="3370353402" sldId="259"/>
            <ac:spMk id="11" creationId="{EBA40C3E-CB26-4230-B865-4915F8DB5A3B}"/>
          </ac:spMkLst>
        </pc:spChg>
        <pc:spChg chg="add mod">
          <ac:chgData name="기덕 김" userId="e7f34c32b62d749f" providerId="LiveId" clId="{67246717-D3B3-4B12-8037-81CB1E9733A5}" dt="2019-06-16T15:59:44.375" v="729" actId="1076"/>
          <ac:spMkLst>
            <pc:docMk/>
            <pc:sldMk cId="3370353402" sldId="259"/>
            <ac:spMk id="13" creationId="{6CAEAE75-41E7-4C5B-A2BA-B0FEE6397DC8}"/>
          </ac:spMkLst>
        </pc:spChg>
        <pc:spChg chg="add del mod">
          <ac:chgData name="기덕 김" userId="e7f34c32b62d749f" providerId="LiveId" clId="{67246717-D3B3-4B12-8037-81CB1E9733A5}" dt="2019-06-16T16:08:15.424" v="763" actId="478"/>
          <ac:spMkLst>
            <pc:docMk/>
            <pc:sldMk cId="3370353402" sldId="259"/>
            <ac:spMk id="14" creationId="{E89D0A25-A9B9-4812-8FCF-D430144F4BE0}"/>
          </ac:spMkLst>
        </pc:spChg>
        <pc:spChg chg="add mod">
          <ac:chgData name="기덕 김" userId="e7f34c32b62d749f" providerId="LiveId" clId="{67246717-D3B3-4B12-8037-81CB1E9733A5}" dt="2019-06-16T16:08:33.142" v="764" actId="1076"/>
          <ac:spMkLst>
            <pc:docMk/>
            <pc:sldMk cId="3370353402" sldId="259"/>
            <ac:spMk id="37" creationId="{E8EDBEB3-807E-43E0-AC67-E0B9A992DAA6}"/>
          </ac:spMkLst>
        </pc:spChg>
        <pc:spChg chg="add mod">
          <ac:chgData name="기덕 김" userId="e7f34c32b62d749f" providerId="LiveId" clId="{67246717-D3B3-4B12-8037-81CB1E9733A5}" dt="2019-06-16T16:08:33.142" v="764" actId="1076"/>
          <ac:spMkLst>
            <pc:docMk/>
            <pc:sldMk cId="3370353402" sldId="259"/>
            <ac:spMk id="38" creationId="{83A4875E-7523-49DF-9123-60C0DA7BF9A2}"/>
          </ac:spMkLst>
        </pc:spChg>
        <pc:spChg chg="add mod">
          <ac:chgData name="기덕 김" userId="e7f34c32b62d749f" providerId="LiveId" clId="{67246717-D3B3-4B12-8037-81CB1E9733A5}" dt="2019-06-16T16:08:33.142" v="764" actId="1076"/>
          <ac:spMkLst>
            <pc:docMk/>
            <pc:sldMk cId="3370353402" sldId="259"/>
            <ac:spMk id="39" creationId="{589687BA-67C8-4910-A73C-8161D45A957B}"/>
          </ac:spMkLst>
        </pc:spChg>
        <pc:cxnChg chg="add mod">
          <ac:chgData name="기덕 김" userId="e7f34c32b62d749f" providerId="LiveId" clId="{67246717-D3B3-4B12-8037-81CB1E9733A5}" dt="2019-06-16T16:08:33.142" v="764" actId="1076"/>
          <ac:cxnSpMkLst>
            <pc:docMk/>
            <pc:sldMk cId="3370353402" sldId="259"/>
            <ac:cxnSpMk id="7" creationId="{952D43AA-787B-49EF-970D-EF7F97F287F8}"/>
          </ac:cxnSpMkLst>
        </pc:cxnChg>
        <pc:cxnChg chg="add mod">
          <ac:chgData name="기덕 김" userId="e7f34c32b62d749f" providerId="LiveId" clId="{67246717-D3B3-4B12-8037-81CB1E9733A5}" dt="2019-06-16T16:08:36.253" v="765" actId="14100"/>
          <ac:cxnSpMkLst>
            <pc:docMk/>
            <pc:sldMk cId="3370353402" sldId="259"/>
            <ac:cxnSpMk id="8" creationId="{666E0D44-3D92-46B6-8111-597AF041CB53}"/>
          </ac:cxnSpMkLst>
        </pc:cxnChg>
        <pc:cxnChg chg="add del mod">
          <ac:chgData name="기덕 김" userId="e7f34c32b62d749f" providerId="LiveId" clId="{67246717-D3B3-4B12-8037-81CB1E9733A5}" dt="2019-06-16T16:02:36.442" v="757" actId="478"/>
          <ac:cxnSpMkLst>
            <pc:docMk/>
            <pc:sldMk cId="3370353402" sldId="259"/>
            <ac:cxnSpMk id="9" creationId="{B7A46A0C-2F52-4640-93BF-FB0152492BC2}"/>
          </ac:cxnSpMkLst>
        </pc:cxnChg>
        <pc:cxnChg chg="add mod">
          <ac:chgData name="기덕 김" userId="e7f34c32b62d749f" providerId="LiveId" clId="{67246717-D3B3-4B12-8037-81CB1E9733A5}" dt="2019-06-16T16:08:33.142" v="764" actId="1076"/>
          <ac:cxnSpMkLst>
            <pc:docMk/>
            <pc:sldMk cId="3370353402" sldId="259"/>
            <ac:cxnSpMk id="10" creationId="{4CA68C55-C0E2-41B2-B22F-4BA1113A3B1E}"/>
          </ac:cxnSpMkLst>
        </pc:cxnChg>
        <pc:cxnChg chg="add mod">
          <ac:chgData name="기덕 김" userId="e7f34c32b62d749f" providerId="LiveId" clId="{67246717-D3B3-4B12-8037-81CB1E9733A5}" dt="2019-06-16T16:00:06.310" v="733" actId="1076"/>
          <ac:cxnSpMkLst>
            <pc:docMk/>
            <pc:sldMk cId="3370353402" sldId="259"/>
            <ac:cxnSpMk id="12" creationId="{4CDE5A2B-19E3-4BA1-AE62-DF5D603E9904}"/>
          </ac:cxnSpMkLst>
        </pc:cxnChg>
        <pc:cxnChg chg="add mod">
          <ac:chgData name="기덕 김" userId="e7f34c32b62d749f" providerId="LiveId" clId="{67246717-D3B3-4B12-8037-81CB1E9733A5}" dt="2019-06-16T16:08:33.142" v="764" actId="1076"/>
          <ac:cxnSpMkLst>
            <pc:docMk/>
            <pc:sldMk cId="3370353402" sldId="259"/>
            <ac:cxnSpMk id="41" creationId="{B48DE559-13C9-47CD-AC2F-2FCF4F295A6D}"/>
          </ac:cxnSpMkLst>
        </pc:cxnChg>
        <pc:cxnChg chg="add mod">
          <ac:chgData name="기덕 김" userId="e7f34c32b62d749f" providerId="LiveId" clId="{67246717-D3B3-4B12-8037-81CB1E9733A5}" dt="2019-06-16T16:09:29.749" v="770" actId="14100"/>
          <ac:cxnSpMkLst>
            <pc:docMk/>
            <pc:sldMk cId="3370353402" sldId="259"/>
            <ac:cxnSpMk id="44" creationId="{863D903C-82DD-433E-8C74-DBEAEB088319}"/>
          </ac:cxnSpMkLst>
        </pc:cxnChg>
      </pc:sldChg>
      <pc:sldChg chg="addSp delSp modSp add ord">
        <pc:chgData name="기덕 김" userId="e7f34c32b62d749f" providerId="LiveId" clId="{67246717-D3B3-4B12-8037-81CB1E9733A5}" dt="2019-06-17T08:22:00.303" v="3650" actId="14100"/>
        <pc:sldMkLst>
          <pc:docMk/>
          <pc:sldMk cId="841941168" sldId="260"/>
        </pc:sldMkLst>
        <pc:spChg chg="del">
          <ac:chgData name="기덕 김" userId="e7f34c32b62d749f" providerId="LiveId" clId="{67246717-D3B3-4B12-8037-81CB1E9733A5}" dt="2019-06-16T16:59:18.320" v="774" actId="478"/>
          <ac:spMkLst>
            <pc:docMk/>
            <pc:sldMk cId="841941168" sldId="260"/>
            <ac:spMk id="2" creationId="{52DD3564-7D63-4524-A4D8-E4A3B3A0579D}"/>
          </ac:spMkLst>
        </pc:spChg>
        <pc:spChg chg="del">
          <ac:chgData name="기덕 김" userId="e7f34c32b62d749f" providerId="LiveId" clId="{67246717-D3B3-4B12-8037-81CB1E9733A5}" dt="2019-06-16T16:59:02.641" v="773" actId="478"/>
          <ac:spMkLst>
            <pc:docMk/>
            <pc:sldMk cId="841941168" sldId="260"/>
            <ac:spMk id="3" creationId="{CA667C71-B379-4DD3-8A7B-FBD6B0FE9697}"/>
          </ac:spMkLst>
        </pc:spChg>
        <pc:spChg chg="add mod">
          <ac:chgData name="기덕 김" userId="e7f34c32b62d749f" providerId="LiveId" clId="{67246717-D3B3-4B12-8037-81CB1E9733A5}" dt="2019-06-16T17:16:08.772" v="1096" actId="1076"/>
          <ac:spMkLst>
            <pc:docMk/>
            <pc:sldMk cId="841941168" sldId="260"/>
            <ac:spMk id="4" creationId="{8712786F-3967-4427-87D2-CA2F5034CDD1}"/>
          </ac:spMkLst>
        </pc:spChg>
        <pc:spChg chg="add mod">
          <ac:chgData name="기덕 김" userId="e7f34c32b62d749f" providerId="LiveId" clId="{67246717-D3B3-4B12-8037-81CB1E9733A5}" dt="2019-06-16T17:07:08.660" v="850" actId="14100"/>
          <ac:spMkLst>
            <pc:docMk/>
            <pc:sldMk cId="841941168" sldId="260"/>
            <ac:spMk id="5" creationId="{A85D70A3-8F1F-4C2B-BD0B-3B95C30A1D8C}"/>
          </ac:spMkLst>
        </pc:spChg>
        <pc:spChg chg="add mod">
          <ac:chgData name="기덕 김" userId="e7f34c32b62d749f" providerId="LiveId" clId="{67246717-D3B3-4B12-8037-81CB1E9733A5}" dt="2019-06-16T17:09:20.756" v="906" actId="1076"/>
          <ac:spMkLst>
            <pc:docMk/>
            <pc:sldMk cId="841941168" sldId="260"/>
            <ac:spMk id="6" creationId="{F54F1618-1BB5-4B29-B5FE-EF2152940B58}"/>
          </ac:spMkLst>
        </pc:spChg>
        <pc:spChg chg="add mod">
          <ac:chgData name="기덕 김" userId="e7f34c32b62d749f" providerId="LiveId" clId="{67246717-D3B3-4B12-8037-81CB1E9733A5}" dt="2019-06-16T17:09:39.269" v="910" actId="14100"/>
          <ac:spMkLst>
            <pc:docMk/>
            <pc:sldMk cId="841941168" sldId="260"/>
            <ac:spMk id="7" creationId="{B8A3F740-6F6E-4C33-B45B-DE204C2AE2AF}"/>
          </ac:spMkLst>
        </pc:spChg>
        <pc:spChg chg="add mod">
          <ac:chgData name="기덕 김" userId="e7f34c32b62d749f" providerId="LiveId" clId="{67246717-D3B3-4B12-8037-81CB1E9733A5}" dt="2019-06-16T17:10:21.869" v="943" actId="20577"/>
          <ac:spMkLst>
            <pc:docMk/>
            <pc:sldMk cId="841941168" sldId="260"/>
            <ac:spMk id="8" creationId="{0DBBD20F-D13E-438A-91A0-2D875DA671E6}"/>
          </ac:spMkLst>
        </pc:spChg>
        <pc:spChg chg="add del">
          <ac:chgData name="기덕 김" userId="e7f34c32b62d749f" providerId="LiveId" clId="{67246717-D3B3-4B12-8037-81CB1E9733A5}" dt="2019-06-16T17:10:41.144" v="945"/>
          <ac:spMkLst>
            <pc:docMk/>
            <pc:sldMk cId="841941168" sldId="260"/>
            <ac:spMk id="9" creationId="{259BD2A9-B604-4841-A9FE-72EF47E43E57}"/>
          </ac:spMkLst>
        </pc:spChg>
        <pc:spChg chg="add mod">
          <ac:chgData name="기덕 김" userId="e7f34c32b62d749f" providerId="LiveId" clId="{67246717-D3B3-4B12-8037-81CB1E9733A5}" dt="2019-06-16T17:50:57.473" v="1514" actId="1076"/>
          <ac:spMkLst>
            <pc:docMk/>
            <pc:sldMk cId="841941168" sldId="260"/>
            <ac:spMk id="10" creationId="{E1F1BE59-11DC-4000-932A-039C2705D41C}"/>
          </ac:spMkLst>
        </pc:spChg>
        <pc:spChg chg="add mod">
          <ac:chgData name="기덕 김" userId="e7f34c32b62d749f" providerId="LiveId" clId="{67246717-D3B3-4B12-8037-81CB1E9733A5}" dt="2019-06-16T17:11:51.275" v="988" actId="1076"/>
          <ac:spMkLst>
            <pc:docMk/>
            <pc:sldMk cId="841941168" sldId="260"/>
            <ac:spMk id="11" creationId="{953AA3AE-1668-4467-BD5D-5B4A087506FE}"/>
          </ac:spMkLst>
        </pc:spChg>
        <pc:spChg chg="add mod">
          <ac:chgData name="기덕 김" userId="e7f34c32b62d749f" providerId="LiveId" clId="{67246717-D3B3-4B12-8037-81CB1E9733A5}" dt="2019-06-16T17:11:55.613" v="990" actId="20577"/>
          <ac:spMkLst>
            <pc:docMk/>
            <pc:sldMk cId="841941168" sldId="260"/>
            <ac:spMk id="12" creationId="{2C7D9699-F918-4FCA-9860-024B183CAAB2}"/>
          </ac:spMkLst>
        </pc:spChg>
        <pc:spChg chg="add mod">
          <ac:chgData name="기덕 김" userId="e7f34c32b62d749f" providerId="LiveId" clId="{67246717-D3B3-4B12-8037-81CB1E9733A5}" dt="2019-06-16T17:12:06.972" v="994" actId="20577"/>
          <ac:spMkLst>
            <pc:docMk/>
            <pc:sldMk cId="841941168" sldId="260"/>
            <ac:spMk id="13" creationId="{3EF801D6-DC63-43D7-A646-56E672CECE91}"/>
          </ac:spMkLst>
        </pc:spChg>
        <pc:spChg chg="add mod">
          <ac:chgData name="기덕 김" userId="e7f34c32b62d749f" providerId="LiveId" clId="{67246717-D3B3-4B12-8037-81CB1E9733A5}" dt="2019-06-16T17:12:17.562" v="998" actId="20577"/>
          <ac:spMkLst>
            <pc:docMk/>
            <pc:sldMk cId="841941168" sldId="260"/>
            <ac:spMk id="14" creationId="{1BABC1A8-19DC-4F11-9178-1C10D9AF1585}"/>
          </ac:spMkLst>
        </pc:spChg>
        <pc:spChg chg="add mod">
          <ac:chgData name="기덕 김" userId="e7f34c32b62d749f" providerId="LiveId" clId="{67246717-D3B3-4B12-8037-81CB1E9733A5}" dt="2019-06-16T17:13:39.149" v="1043" actId="1076"/>
          <ac:spMkLst>
            <pc:docMk/>
            <pc:sldMk cId="841941168" sldId="260"/>
            <ac:spMk id="15" creationId="{B133C7B7-43C2-4B5C-98FE-03D9090A3C3B}"/>
          </ac:spMkLst>
        </pc:spChg>
        <pc:spChg chg="add mod">
          <ac:chgData name="기덕 김" userId="e7f34c32b62d749f" providerId="LiveId" clId="{67246717-D3B3-4B12-8037-81CB1E9733A5}" dt="2019-06-16T17:14:08.003" v="1070" actId="20577"/>
          <ac:spMkLst>
            <pc:docMk/>
            <pc:sldMk cId="841941168" sldId="260"/>
            <ac:spMk id="16" creationId="{80D815AC-4F4C-4176-9E60-B87C28CA3F7B}"/>
          </ac:spMkLst>
        </pc:spChg>
        <pc:spChg chg="add mod">
          <ac:chgData name="기덕 김" userId="e7f34c32b62d749f" providerId="LiveId" clId="{67246717-D3B3-4B12-8037-81CB1E9733A5}" dt="2019-06-16T17:14:32.862" v="1078" actId="20577"/>
          <ac:spMkLst>
            <pc:docMk/>
            <pc:sldMk cId="841941168" sldId="260"/>
            <ac:spMk id="17" creationId="{E535B0C6-44B7-482B-956C-21F2858DC755}"/>
          </ac:spMkLst>
        </pc:spChg>
        <pc:spChg chg="add mod">
          <ac:chgData name="기덕 김" userId="e7f34c32b62d749f" providerId="LiveId" clId="{67246717-D3B3-4B12-8037-81CB1E9733A5}" dt="2019-06-16T17:14:36.206" v="1080" actId="20577"/>
          <ac:spMkLst>
            <pc:docMk/>
            <pc:sldMk cId="841941168" sldId="260"/>
            <ac:spMk id="18" creationId="{9DF5E738-11ED-4797-ACC0-50D1881A9F3A}"/>
          </ac:spMkLst>
        </pc:spChg>
        <pc:spChg chg="add mod">
          <ac:chgData name="기덕 김" userId="e7f34c32b62d749f" providerId="LiveId" clId="{67246717-D3B3-4B12-8037-81CB1E9733A5}" dt="2019-06-16T17:14:38.533" v="1082" actId="20577"/>
          <ac:spMkLst>
            <pc:docMk/>
            <pc:sldMk cId="841941168" sldId="260"/>
            <ac:spMk id="19" creationId="{023EEF77-B283-4DEE-9356-E7C35156BE13}"/>
          </ac:spMkLst>
        </pc:spChg>
        <pc:spChg chg="add mod">
          <ac:chgData name="기덕 김" userId="e7f34c32b62d749f" providerId="LiveId" clId="{67246717-D3B3-4B12-8037-81CB1E9733A5}" dt="2019-06-16T17:15:45.396" v="1095" actId="20577"/>
          <ac:spMkLst>
            <pc:docMk/>
            <pc:sldMk cId="841941168" sldId="260"/>
            <ac:spMk id="30" creationId="{4E5A0023-3B50-4ED4-B510-AB2D2FD2BBF6}"/>
          </ac:spMkLst>
        </pc:spChg>
        <pc:spChg chg="add mod">
          <ac:chgData name="기덕 김" userId="e7f34c32b62d749f" providerId="LiveId" clId="{67246717-D3B3-4B12-8037-81CB1E9733A5}" dt="2019-06-16T17:17:06.885" v="1113" actId="1076"/>
          <ac:spMkLst>
            <pc:docMk/>
            <pc:sldMk cId="841941168" sldId="260"/>
            <ac:spMk id="31" creationId="{4AC24C1B-1448-4569-967A-96BC99AB2EE5}"/>
          </ac:spMkLst>
        </pc:spChg>
        <pc:spChg chg="add mod">
          <ac:chgData name="기덕 김" userId="e7f34c32b62d749f" providerId="LiveId" clId="{67246717-D3B3-4B12-8037-81CB1E9733A5}" dt="2019-06-17T08:19:59.390" v="3622" actId="1076"/>
          <ac:spMkLst>
            <pc:docMk/>
            <pc:sldMk cId="841941168" sldId="260"/>
            <ac:spMk id="54" creationId="{CA9AF614-46E6-47BC-B3FF-7C4FE51039CA}"/>
          </ac:spMkLst>
        </pc:spChg>
        <pc:spChg chg="add mod">
          <ac:chgData name="기덕 김" userId="e7f34c32b62d749f" providerId="LiveId" clId="{67246717-D3B3-4B12-8037-81CB1E9733A5}" dt="2019-06-17T08:21:12.286" v="3642" actId="1076"/>
          <ac:spMkLst>
            <pc:docMk/>
            <pc:sldMk cId="841941168" sldId="260"/>
            <ac:spMk id="56" creationId="{163A6129-0C63-46C2-A9AD-843CE656CB22}"/>
          </ac:spMkLst>
        </pc:spChg>
        <pc:spChg chg="add mod">
          <ac:chgData name="기덕 김" userId="e7f34c32b62d749f" providerId="LiveId" clId="{67246717-D3B3-4B12-8037-81CB1E9733A5}" dt="2019-06-17T08:21:21.943" v="3643" actId="1076"/>
          <ac:spMkLst>
            <pc:docMk/>
            <pc:sldMk cId="841941168" sldId="260"/>
            <ac:spMk id="58" creationId="{AF28DA7D-28E5-475F-B8F6-6B16EAC27CAA}"/>
          </ac:spMkLst>
        </pc:spChg>
        <pc:spChg chg="add mod">
          <ac:chgData name="기덕 김" userId="e7f34c32b62d749f" providerId="LiveId" clId="{67246717-D3B3-4B12-8037-81CB1E9733A5}" dt="2019-06-17T08:21:39.942" v="3644" actId="1076"/>
          <ac:spMkLst>
            <pc:docMk/>
            <pc:sldMk cId="841941168" sldId="260"/>
            <ac:spMk id="60" creationId="{8114D8A5-2211-4FCA-BA69-F8A9E0C9D7A2}"/>
          </ac:spMkLst>
        </pc:spChg>
        <pc:spChg chg="add mod">
          <ac:chgData name="기덕 김" userId="e7f34c32b62d749f" providerId="LiveId" clId="{67246717-D3B3-4B12-8037-81CB1E9733A5}" dt="2019-06-17T08:21:45.710" v="3645" actId="1076"/>
          <ac:spMkLst>
            <pc:docMk/>
            <pc:sldMk cId="841941168" sldId="260"/>
            <ac:spMk id="62" creationId="{FB8739BB-F952-40E3-B79D-65AA807625D4}"/>
          </ac:spMkLst>
        </pc:spChg>
        <pc:spChg chg="add mod">
          <ac:chgData name="기덕 김" userId="e7f34c32b62d749f" providerId="LiveId" clId="{67246717-D3B3-4B12-8037-81CB1E9733A5}" dt="2019-06-16T17:49:45.165" v="1498" actId="1076"/>
          <ac:spMkLst>
            <pc:docMk/>
            <pc:sldMk cId="841941168" sldId="260"/>
            <ac:spMk id="75" creationId="{428FF566-67BA-460E-925C-4D6B87056C32}"/>
          </ac:spMkLst>
        </pc:spChg>
        <pc:spChg chg="add mod">
          <ac:chgData name="기덕 김" userId="e7f34c32b62d749f" providerId="LiveId" clId="{67246717-D3B3-4B12-8037-81CB1E9733A5}" dt="2019-06-16T17:49:34.527" v="1495" actId="1076"/>
          <ac:spMkLst>
            <pc:docMk/>
            <pc:sldMk cId="841941168" sldId="260"/>
            <ac:spMk id="76" creationId="{3C2F59F9-8003-4964-8FD4-2153C63ADBD1}"/>
          </ac:spMkLst>
        </pc:spChg>
        <pc:spChg chg="add mod">
          <ac:chgData name="기덕 김" userId="e7f34c32b62d749f" providerId="LiveId" clId="{67246717-D3B3-4B12-8037-81CB1E9733A5}" dt="2019-06-16T17:49:41.461" v="1497" actId="1076"/>
          <ac:spMkLst>
            <pc:docMk/>
            <pc:sldMk cId="841941168" sldId="260"/>
            <ac:spMk id="77" creationId="{8F9F938F-7EA5-4D13-96BF-7300B7F44163}"/>
          </ac:spMkLst>
        </pc:spChg>
        <pc:spChg chg="add mod">
          <ac:chgData name="기덕 김" userId="e7f34c32b62d749f" providerId="LiveId" clId="{67246717-D3B3-4B12-8037-81CB1E9733A5}" dt="2019-06-16T17:49:58.255" v="1500" actId="1076"/>
          <ac:spMkLst>
            <pc:docMk/>
            <pc:sldMk cId="841941168" sldId="260"/>
            <ac:spMk id="78" creationId="{D38C79B1-9277-4B20-A910-C73314BF13D1}"/>
          </ac:spMkLst>
        </pc:spChg>
        <pc:spChg chg="add mod">
          <ac:chgData name="기덕 김" userId="e7f34c32b62d749f" providerId="LiveId" clId="{67246717-D3B3-4B12-8037-81CB1E9733A5}" dt="2019-06-16T17:50:16.015" v="1505" actId="1076"/>
          <ac:spMkLst>
            <pc:docMk/>
            <pc:sldMk cId="841941168" sldId="260"/>
            <ac:spMk id="79" creationId="{526933D9-FC5E-4908-8838-278B3615D333}"/>
          </ac:spMkLst>
        </pc:spChg>
        <pc:spChg chg="add mod">
          <ac:chgData name="기덕 김" userId="e7f34c32b62d749f" providerId="LiveId" clId="{67246717-D3B3-4B12-8037-81CB1E9733A5}" dt="2019-06-16T17:50:36.935" v="1507" actId="1076"/>
          <ac:spMkLst>
            <pc:docMk/>
            <pc:sldMk cId="841941168" sldId="260"/>
            <ac:spMk id="80" creationId="{4D09A606-193E-404B-B765-47DC64B5E7AF}"/>
          </ac:spMkLst>
        </pc:spChg>
        <pc:spChg chg="add mod">
          <ac:chgData name="기덕 김" userId="e7f34c32b62d749f" providerId="LiveId" clId="{67246717-D3B3-4B12-8037-81CB1E9733A5}" dt="2019-06-16T17:50:43.439" v="1509" actId="1076"/>
          <ac:spMkLst>
            <pc:docMk/>
            <pc:sldMk cId="841941168" sldId="260"/>
            <ac:spMk id="81" creationId="{3C66E497-9B56-4DC6-A1A1-8FEDA4D277EC}"/>
          </ac:spMkLst>
        </pc:spChg>
        <pc:spChg chg="add mod">
          <ac:chgData name="기덕 김" userId="e7f34c32b62d749f" providerId="LiveId" clId="{67246717-D3B3-4B12-8037-81CB1E9733A5}" dt="2019-06-16T17:50:48.102" v="1511" actId="1076"/>
          <ac:spMkLst>
            <pc:docMk/>
            <pc:sldMk cId="841941168" sldId="260"/>
            <ac:spMk id="82" creationId="{F48E16A9-5670-42AB-8ECA-2E4EC9FFDC85}"/>
          </ac:spMkLst>
        </pc:spChg>
        <pc:spChg chg="add mod">
          <ac:chgData name="기덕 김" userId="e7f34c32b62d749f" providerId="LiveId" clId="{67246717-D3B3-4B12-8037-81CB1E9733A5}" dt="2019-06-16T17:51:05.240" v="1515" actId="1076"/>
          <ac:spMkLst>
            <pc:docMk/>
            <pc:sldMk cId="841941168" sldId="260"/>
            <ac:spMk id="83" creationId="{D7DDE009-646E-4108-BE57-FCFAA57183A7}"/>
          </ac:spMkLst>
        </pc:spChg>
        <pc:spChg chg="add mod">
          <ac:chgData name="기덕 김" userId="e7f34c32b62d749f" providerId="LiveId" clId="{67246717-D3B3-4B12-8037-81CB1E9733A5}" dt="2019-06-16T17:51:11.350" v="1517" actId="1076"/>
          <ac:spMkLst>
            <pc:docMk/>
            <pc:sldMk cId="841941168" sldId="260"/>
            <ac:spMk id="86" creationId="{B9CEA5E3-A0AC-44B9-8331-2B7E210853D3}"/>
          </ac:spMkLst>
        </pc:spChg>
        <pc:spChg chg="add mod">
          <ac:chgData name="기덕 김" userId="e7f34c32b62d749f" providerId="LiveId" clId="{67246717-D3B3-4B12-8037-81CB1E9733A5}" dt="2019-06-16T17:51:23.351" v="1519" actId="1076"/>
          <ac:spMkLst>
            <pc:docMk/>
            <pc:sldMk cId="841941168" sldId="260"/>
            <ac:spMk id="87" creationId="{64555931-363D-45E5-B540-F1BE8437BC70}"/>
          </ac:spMkLst>
        </pc:spChg>
        <pc:spChg chg="add mod">
          <ac:chgData name="기덕 김" userId="e7f34c32b62d749f" providerId="LiveId" clId="{67246717-D3B3-4B12-8037-81CB1E9733A5}" dt="2019-06-16T17:51:32.775" v="1521" actId="1076"/>
          <ac:spMkLst>
            <pc:docMk/>
            <pc:sldMk cId="841941168" sldId="260"/>
            <ac:spMk id="88" creationId="{DB08B5FA-B0CC-44A2-B994-4EE30839188D}"/>
          </ac:spMkLst>
        </pc:spChg>
        <pc:cxnChg chg="add mod">
          <ac:chgData name="기덕 김" userId="e7f34c32b62d749f" providerId="LiveId" clId="{67246717-D3B3-4B12-8037-81CB1E9733A5}" dt="2019-06-17T08:21:12.286" v="3642" actId="1076"/>
          <ac:cxnSpMkLst>
            <pc:docMk/>
            <pc:sldMk cId="841941168" sldId="260"/>
            <ac:cxnSpMk id="3" creationId="{703BE443-33C0-4A5F-8D48-505208F820CA}"/>
          </ac:cxnSpMkLst>
        </pc:cxnChg>
        <pc:cxnChg chg="add mod">
          <ac:chgData name="기덕 김" userId="e7f34c32b62d749f" providerId="LiveId" clId="{67246717-D3B3-4B12-8037-81CB1E9733A5}" dt="2019-06-17T08:21:21.943" v="3643" actId="1076"/>
          <ac:cxnSpMkLst>
            <pc:docMk/>
            <pc:sldMk cId="841941168" sldId="260"/>
            <ac:cxnSpMk id="20" creationId="{311D2B35-64EC-4060-8219-F09349D79EAD}"/>
          </ac:cxnSpMkLst>
        </pc:cxnChg>
        <pc:cxnChg chg="add mod">
          <ac:chgData name="기덕 김" userId="e7f34c32b62d749f" providerId="LiveId" clId="{67246717-D3B3-4B12-8037-81CB1E9733A5}" dt="2019-06-16T17:14:47.500" v="1083" actId="11529"/>
          <ac:cxnSpMkLst>
            <pc:docMk/>
            <pc:sldMk cId="841941168" sldId="260"/>
            <ac:cxnSpMk id="21" creationId="{CB79CD48-7AC5-489F-BA23-36A07C416361}"/>
          </ac:cxnSpMkLst>
        </pc:cxnChg>
        <pc:cxnChg chg="add mod">
          <ac:chgData name="기덕 김" userId="e7f34c32b62d749f" providerId="LiveId" clId="{67246717-D3B3-4B12-8037-81CB1E9733A5}" dt="2019-06-16T17:50:09.687" v="1504" actId="1076"/>
          <ac:cxnSpMkLst>
            <pc:docMk/>
            <pc:sldMk cId="841941168" sldId="260"/>
            <ac:cxnSpMk id="23" creationId="{3BB39D76-E3A9-41DF-B89A-9BF186817DD7}"/>
          </ac:cxnSpMkLst>
        </pc:cxnChg>
        <pc:cxnChg chg="add mod">
          <ac:chgData name="기덕 김" userId="e7f34c32b62d749f" providerId="LiveId" clId="{67246717-D3B3-4B12-8037-81CB1E9733A5}" dt="2019-06-16T17:14:55.482" v="1085" actId="11529"/>
          <ac:cxnSpMkLst>
            <pc:docMk/>
            <pc:sldMk cId="841941168" sldId="260"/>
            <ac:cxnSpMk id="25" creationId="{7C37FDCE-D603-4C2C-B725-0D2AA5038EAF}"/>
          </ac:cxnSpMkLst>
        </pc:cxnChg>
        <pc:cxnChg chg="add mod">
          <ac:chgData name="기덕 김" userId="e7f34c32b62d749f" providerId="LiveId" clId="{67246717-D3B3-4B12-8037-81CB1E9733A5}" dt="2019-06-17T08:21:39.942" v="3644" actId="1076"/>
          <ac:cxnSpMkLst>
            <pc:docMk/>
            <pc:sldMk cId="841941168" sldId="260"/>
            <ac:cxnSpMk id="26" creationId="{D9F1772C-E0B6-4D5E-B9A9-FA99257CBB4F}"/>
          </ac:cxnSpMkLst>
        </pc:cxnChg>
        <pc:cxnChg chg="add mod">
          <ac:chgData name="기덕 김" userId="e7f34c32b62d749f" providerId="LiveId" clId="{67246717-D3B3-4B12-8037-81CB1E9733A5}" dt="2019-06-16T17:14:58.956" v="1086" actId="11529"/>
          <ac:cxnSpMkLst>
            <pc:docMk/>
            <pc:sldMk cId="841941168" sldId="260"/>
            <ac:cxnSpMk id="27" creationId="{CB0DF136-7720-4833-94F0-4E4E9DC27DF6}"/>
          </ac:cxnSpMkLst>
        </pc:cxnChg>
        <pc:cxnChg chg="add mod">
          <ac:chgData name="기덕 김" userId="e7f34c32b62d749f" providerId="LiveId" clId="{67246717-D3B3-4B12-8037-81CB1E9733A5}" dt="2019-06-16T17:15:02.523" v="1087" actId="11529"/>
          <ac:cxnSpMkLst>
            <pc:docMk/>
            <pc:sldMk cId="841941168" sldId="260"/>
            <ac:cxnSpMk id="29" creationId="{663086AD-06D1-4A4B-95C1-31E4D0D54A7D}"/>
          </ac:cxnSpMkLst>
        </pc:cxnChg>
        <pc:cxnChg chg="add mod">
          <ac:chgData name="기덕 김" userId="e7f34c32b62d749f" providerId="LiveId" clId="{67246717-D3B3-4B12-8037-81CB1E9733A5}" dt="2019-06-17T08:21:45.710" v="3645" actId="1076"/>
          <ac:cxnSpMkLst>
            <pc:docMk/>
            <pc:sldMk cId="841941168" sldId="260"/>
            <ac:cxnSpMk id="32" creationId="{47B7F31B-1EDE-451B-8944-21116C009189}"/>
          </ac:cxnSpMkLst>
        </pc:cxnChg>
        <pc:cxnChg chg="add mod">
          <ac:chgData name="기덕 김" userId="e7f34c32b62d749f" providerId="LiveId" clId="{67246717-D3B3-4B12-8037-81CB1E9733A5}" dt="2019-06-16T17:19:14.300" v="1134" actId="14100"/>
          <ac:cxnSpMkLst>
            <pc:docMk/>
            <pc:sldMk cId="841941168" sldId="260"/>
            <ac:cxnSpMk id="33" creationId="{5F6A9D11-9591-4B34-9F7C-8F2909975317}"/>
          </ac:cxnSpMkLst>
        </pc:cxnChg>
        <pc:cxnChg chg="add mod">
          <ac:chgData name="기덕 김" userId="e7f34c32b62d749f" providerId="LiveId" clId="{67246717-D3B3-4B12-8037-81CB1E9733A5}" dt="2019-06-16T17:17:27.811" v="1115" actId="11529"/>
          <ac:cxnSpMkLst>
            <pc:docMk/>
            <pc:sldMk cId="841941168" sldId="260"/>
            <ac:cxnSpMk id="35" creationId="{4E12A95A-C27C-4441-BD77-6A60A5500F20}"/>
          </ac:cxnSpMkLst>
        </pc:cxnChg>
        <pc:cxnChg chg="add mod">
          <ac:chgData name="기덕 김" userId="e7f34c32b62d749f" providerId="LiveId" clId="{67246717-D3B3-4B12-8037-81CB1E9733A5}" dt="2019-06-16T17:17:30.667" v="1116" actId="11529"/>
          <ac:cxnSpMkLst>
            <pc:docMk/>
            <pc:sldMk cId="841941168" sldId="260"/>
            <ac:cxnSpMk id="37" creationId="{EBF39068-6929-49A9-A746-F8AED6F14E5D}"/>
          </ac:cxnSpMkLst>
        </pc:cxnChg>
        <pc:cxnChg chg="add mod">
          <ac:chgData name="기덕 김" userId="e7f34c32b62d749f" providerId="LiveId" clId="{67246717-D3B3-4B12-8037-81CB1E9733A5}" dt="2019-06-17T08:22:00.303" v="3650" actId="14100"/>
          <ac:cxnSpMkLst>
            <pc:docMk/>
            <pc:sldMk cId="841941168" sldId="260"/>
            <ac:cxnSpMk id="38" creationId="{2390765B-3B3B-41C2-A559-3EB5C158D63B}"/>
          </ac:cxnSpMkLst>
        </pc:cxnChg>
        <pc:cxnChg chg="add mod">
          <ac:chgData name="기덕 김" userId="e7f34c32b62d749f" providerId="LiveId" clId="{67246717-D3B3-4B12-8037-81CB1E9733A5}" dt="2019-06-16T17:17:33.940" v="1117" actId="11529"/>
          <ac:cxnSpMkLst>
            <pc:docMk/>
            <pc:sldMk cId="841941168" sldId="260"/>
            <ac:cxnSpMk id="39" creationId="{21364D32-A576-4024-8CFA-00F4514A19BD}"/>
          </ac:cxnSpMkLst>
        </pc:cxnChg>
        <pc:cxnChg chg="add mod">
          <ac:chgData name="기덕 김" userId="e7f34c32b62d749f" providerId="LiveId" clId="{67246717-D3B3-4B12-8037-81CB1E9733A5}" dt="2019-06-16T17:17:36.851" v="1118" actId="11529"/>
          <ac:cxnSpMkLst>
            <pc:docMk/>
            <pc:sldMk cId="841941168" sldId="260"/>
            <ac:cxnSpMk id="41" creationId="{547FF255-7ADF-4D00-BCEC-301D05F405A8}"/>
          </ac:cxnSpMkLst>
        </pc:cxnChg>
        <pc:cxnChg chg="add mod">
          <ac:chgData name="기덕 김" userId="e7f34c32b62d749f" providerId="LiveId" clId="{67246717-D3B3-4B12-8037-81CB1E9733A5}" dt="2019-06-16T17:50:57.473" v="1514" actId="1076"/>
          <ac:cxnSpMkLst>
            <pc:docMk/>
            <pc:sldMk cId="841941168" sldId="260"/>
            <ac:cxnSpMk id="43" creationId="{EDB591B2-4485-4D15-A740-3E39821171A5}"/>
          </ac:cxnSpMkLst>
        </pc:cxnChg>
        <pc:cxnChg chg="add mod">
          <ac:chgData name="기덕 김" userId="e7f34c32b62d749f" providerId="LiveId" clId="{67246717-D3B3-4B12-8037-81CB1E9733A5}" dt="2019-06-16T17:50:57.473" v="1514" actId="1076"/>
          <ac:cxnSpMkLst>
            <pc:docMk/>
            <pc:sldMk cId="841941168" sldId="260"/>
            <ac:cxnSpMk id="45" creationId="{6D9DED53-5E25-4669-8610-56849162FD64}"/>
          </ac:cxnSpMkLst>
        </pc:cxnChg>
        <pc:cxnChg chg="add mod">
          <ac:chgData name="기덕 김" userId="e7f34c32b62d749f" providerId="LiveId" clId="{67246717-D3B3-4B12-8037-81CB1E9733A5}" dt="2019-06-16T17:17:46.811" v="1121" actId="11529"/>
          <ac:cxnSpMkLst>
            <pc:docMk/>
            <pc:sldMk cId="841941168" sldId="260"/>
            <ac:cxnSpMk id="47" creationId="{739AF3B5-8CBF-481C-BEC5-168385370111}"/>
          </ac:cxnSpMkLst>
        </pc:cxnChg>
        <pc:cxnChg chg="add mod">
          <ac:chgData name="기덕 김" userId="e7f34c32b62d749f" providerId="LiveId" clId="{67246717-D3B3-4B12-8037-81CB1E9733A5}" dt="2019-06-16T17:17:49.540" v="1122" actId="11529"/>
          <ac:cxnSpMkLst>
            <pc:docMk/>
            <pc:sldMk cId="841941168" sldId="260"/>
            <ac:cxnSpMk id="49" creationId="{F1C074B0-39D6-486F-BE6A-B97307AB5E03}"/>
          </ac:cxnSpMkLst>
        </pc:cxnChg>
        <pc:cxnChg chg="add mod">
          <ac:chgData name="기덕 김" userId="e7f34c32b62d749f" providerId="LiveId" clId="{67246717-D3B3-4B12-8037-81CB1E9733A5}" dt="2019-06-16T17:17:52.755" v="1123" actId="11529"/>
          <ac:cxnSpMkLst>
            <pc:docMk/>
            <pc:sldMk cId="841941168" sldId="260"/>
            <ac:cxnSpMk id="51" creationId="{144E056C-26E8-4B04-B9FD-1C9CD0D27C45}"/>
          </ac:cxnSpMkLst>
        </pc:cxnChg>
        <pc:cxnChg chg="add mod">
          <ac:chgData name="기덕 김" userId="e7f34c32b62d749f" providerId="LiveId" clId="{67246717-D3B3-4B12-8037-81CB1E9733A5}" dt="2019-06-16T17:17:55.507" v="1124" actId="11529"/>
          <ac:cxnSpMkLst>
            <pc:docMk/>
            <pc:sldMk cId="841941168" sldId="260"/>
            <ac:cxnSpMk id="53" creationId="{35860681-0919-4218-80A6-17DF0283EEEC}"/>
          </ac:cxnSpMkLst>
        </pc:cxnChg>
        <pc:cxnChg chg="add mod">
          <ac:chgData name="기덕 김" userId="e7f34c32b62d749f" providerId="LiveId" clId="{67246717-D3B3-4B12-8037-81CB1E9733A5}" dt="2019-06-16T17:17:58.874" v="1125" actId="11529"/>
          <ac:cxnSpMkLst>
            <pc:docMk/>
            <pc:sldMk cId="841941168" sldId="260"/>
            <ac:cxnSpMk id="55" creationId="{2531AC55-20CA-40D3-AF09-4CB128FA6C98}"/>
          </ac:cxnSpMkLst>
        </pc:cxnChg>
        <pc:cxnChg chg="add mod">
          <ac:chgData name="기덕 김" userId="e7f34c32b62d749f" providerId="LiveId" clId="{67246717-D3B3-4B12-8037-81CB1E9733A5}" dt="2019-06-16T17:18:13.587" v="1126" actId="11529"/>
          <ac:cxnSpMkLst>
            <pc:docMk/>
            <pc:sldMk cId="841941168" sldId="260"/>
            <ac:cxnSpMk id="57" creationId="{683931B8-5B8A-45E5-9BE1-F4E839B3991C}"/>
          </ac:cxnSpMkLst>
        </pc:cxnChg>
        <pc:cxnChg chg="add mod">
          <ac:chgData name="기덕 김" userId="e7f34c32b62d749f" providerId="LiveId" clId="{67246717-D3B3-4B12-8037-81CB1E9733A5}" dt="2019-06-16T17:19:47.645" v="1137" actId="14100"/>
          <ac:cxnSpMkLst>
            <pc:docMk/>
            <pc:sldMk cId="841941168" sldId="260"/>
            <ac:cxnSpMk id="59" creationId="{5C5F095A-7D59-4751-BDB8-4C1EE9AA650B}"/>
          </ac:cxnSpMkLst>
        </pc:cxnChg>
        <pc:cxnChg chg="add mod">
          <ac:chgData name="기덕 김" userId="e7f34c32b62d749f" providerId="LiveId" clId="{67246717-D3B3-4B12-8037-81CB1E9733A5}" dt="2019-06-16T17:19:52.467" v="1138" actId="14100"/>
          <ac:cxnSpMkLst>
            <pc:docMk/>
            <pc:sldMk cId="841941168" sldId="260"/>
            <ac:cxnSpMk id="61" creationId="{92EB3E11-A1B8-42B1-A406-6674C0BEBF94}"/>
          </ac:cxnSpMkLst>
        </pc:cxnChg>
        <pc:cxnChg chg="add mod">
          <ac:chgData name="기덕 김" userId="e7f34c32b62d749f" providerId="LiveId" clId="{67246717-D3B3-4B12-8037-81CB1E9733A5}" dt="2019-06-16T17:18:30.540" v="1129" actId="11529"/>
          <ac:cxnSpMkLst>
            <pc:docMk/>
            <pc:sldMk cId="841941168" sldId="260"/>
            <ac:cxnSpMk id="63" creationId="{07465E61-9256-4067-8ED1-9D39078F8A3E}"/>
          </ac:cxnSpMkLst>
        </pc:cxnChg>
        <pc:cxnChg chg="add mod">
          <ac:chgData name="기덕 김" userId="e7f34c32b62d749f" providerId="LiveId" clId="{67246717-D3B3-4B12-8037-81CB1E9733A5}" dt="2019-06-16T17:18:59.980" v="1132" actId="14100"/>
          <ac:cxnSpMkLst>
            <pc:docMk/>
            <pc:sldMk cId="841941168" sldId="260"/>
            <ac:cxnSpMk id="65" creationId="{919FD78A-B3B4-4645-B7A4-AEB1B1D48F09}"/>
          </ac:cxnSpMkLst>
        </pc:cxnChg>
        <pc:cxnChg chg="add mod">
          <ac:chgData name="기덕 김" userId="e7f34c32b62d749f" providerId="LiveId" clId="{67246717-D3B3-4B12-8037-81CB1E9733A5}" dt="2019-06-16T17:19:32.812" v="1136" actId="14100"/>
          <ac:cxnSpMkLst>
            <pc:docMk/>
            <pc:sldMk cId="841941168" sldId="260"/>
            <ac:cxnSpMk id="71" creationId="{211D497F-67DD-4719-AA61-2385FABD859A}"/>
          </ac:cxnSpMkLst>
        </pc:cxnChg>
      </pc:sldChg>
      <pc:sldChg chg="addSp delSp modSp add ord">
        <pc:chgData name="기덕 김" userId="e7f34c32b62d749f" providerId="LiveId" clId="{67246717-D3B3-4B12-8037-81CB1E9733A5}" dt="2019-06-17T06:23:06.199" v="1787" actId="14100"/>
        <pc:sldMkLst>
          <pc:docMk/>
          <pc:sldMk cId="454034756" sldId="261"/>
        </pc:sldMkLst>
        <pc:spChg chg="del">
          <ac:chgData name="기덕 김" userId="e7f34c32b62d749f" providerId="LiveId" clId="{67246717-D3B3-4B12-8037-81CB1E9733A5}" dt="2019-06-16T17:21:48.037" v="1142" actId="478"/>
          <ac:spMkLst>
            <pc:docMk/>
            <pc:sldMk cId="454034756" sldId="261"/>
            <ac:spMk id="2" creationId="{0DB76B94-2532-4BC3-9717-5F2E8A114CD0}"/>
          </ac:spMkLst>
        </pc:spChg>
        <pc:spChg chg="del">
          <ac:chgData name="기덕 김" userId="e7f34c32b62d749f" providerId="LiveId" clId="{67246717-D3B3-4B12-8037-81CB1E9733A5}" dt="2019-06-16T17:21:45.322" v="1141" actId="478"/>
          <ac:spMkLst>
            <pc:docMk/>
            <pc:sldMk cId="454034756" sldId="261"/>
            <ac:spMk id="3" creationId="{434FF3F8-7B55-41F4-A55B-1CEBE7EB7AF1}"/>
          </ac:spMkLst>
        </pc:spChg>
        <pc:spChg chg="add mod">
          <ac:chgData name="기덕 김" userId="e7f34c32b62d749f" providerId="LiveId" clId="{67246717-D3B3-4B12-8037-81CB1E9733A5}" dt="2019-06-16T18:05:02.112" v="1757" actId="20577"/>
          <ac:spMkLst>
            <pc:docMk/>
            <pc:sldMk cId="454034756" sldId="261"/>
            <ac:spMk id="4" creationId="{5D4E3612-DFBC-473C-90FC-9018E18541BD}"/>
          </ac:spMkLst>
        </pc:spChg>
        <pc:spChg chg="add mod">
          <ac:chgData name="기덕 김" userId="e7f34c32b62d749f" providerId="LiveId" clId="{67246717-D3B3-4B12-8037-81CB1E9733A5}" dt="2019-06-16T17:36:04.733" v="1309" actId="1076"/>
          <ac:spMkLst>
            <pc:docMk/>
            <pc:sldMk cId="454034756" sldId="261"/>
            <ac:spMk id="5" creationId="{9636B01C-127A-4784-B683-95FC5D8E52C7}"/>
          </ac:spMkLst>
        </pc:spChg>
        <pc:spChg chg="add mod">
          <ac:chgData name="기덕 김" userId="e7f34c32b62d749f" providerId="LiveId" clId="{67246717-D3B3-4B12-8037-81CB1E9733A5}" dt="2019-06-16T17:36:07.870" v="1310" actId="1076"/>
          <ac:spMkLst>
            <pc:docMk/>
            <pc:sldMk cId="454034756" sldId="261"/>
            <ac:spMk id="6" creationId="{49D8DCD6-A451-4ED6-8D4D-CCA16C3BC030}"/>
          </ac:spMkLst>
        </pc:spChg>
        <pc:spChg chg="add mod">
          <ac:chgData name="기덕 김" userId="e7f34c32b62d749f" providerId="LiveId" clId="{67246717-D3B3-4B12-8037-81CB1E9733A5}" dt="2019-06-16T17:36:10.879" v="1311" actId="1076"/>
          <ac:spMkLst>
            <pc:docMk/>
            <pc:sldMk cId="454034756" sldId="261"/>
            <ac:spMk id="7" creationId="{15CE5CB7-2B24-4712-BB0A-500C4328D8A2}"/>
          </ac:spMkLst>
        </pc:spChg>
        <pc:spChg chg="add mod">
          <ac:chgData name="기덕 김" userId="e7f34c32b62d749f" providerId="LiveId" clId="{67246717-D3B3-4B12-8037-81CB1E9733A5}" dt="2019-06-16T17:36:16.341" v="1312" actId="1076"/>
          <ac:spMkLst>
            <pc:docMk/>
            <pc:sldMk cId="454034756" sldId="261"/>
            <ac:spMk id="8" creationId="{B493D23F-4F01-45FB-8BE4-CEBAE0CB3E3A}"/>
          </ac:spMkLst>
        </pc:spChg>
        <pc:spChg chg="add mod">
          <ac:chgData name="기덕 김" userId="e7f34c32b62d749f" providerId="LiveId" clId="{67246717-D3B3-4B12-8037-81CB1E9733A5}" dt="2019-06-16T17:37:15.027" v="1329" actId="20577"/>
          <ac:spMkLst>
            <pc:docMk/>
            <pc:sldMk cId="454034756" sldId="261"/>
            <ac:spMk id="9" creationId="{ACA52C3E-D5B8-4AD3-AD80-C17F501BBA0B}"/>
          </ac:spMkLst>
        </pc:spChg>
        <pc:spChg chg="add mod">
          <ac:chgData name="기덕 김" userId="e7f34c32b62d749f" providerId="LiveId" clId="{67246717-D3B3-4B12-8037-81CB1E9733A5}" dt="2019-06-16T17:38:16.920" v="1335" actId="20577"/>
          <ac:spMkLst>
            <pc:docMk/>
            <pc:sldMk cId="454034756" sldId="261"/>
            <ac:spMk id="10" creationId="{90F8AF03-43AE-4960-9E59-ACD23D0446D3}"/>
          </ac:spMkLst>
        </pc:spChg>
        <pc:spChg chg="add mod">
          <ac:chgData name="기덕 김" userId="e7f34c32b62d749f" providerId="LiveId" clId="{67246717-D3B3-4B12-8037-81CB1E9733A5}" dt="2019-06-16T17:38:21.207" v="1337" actId="20577"/>
          <ac:spMkLst>
            <pc:docMk/>
            <pc:sldMk cId="454034756" sldId="261"/>
            <ac:spMk id="11" creationId="{7D839F54-2976-4C56-87CF-685312C0B727}"/>
          </ac:spMkLst>
        </pc:spChg>
        <pc:spChg chg="add mod">
          <ac:chgData name="기덕 김" userId="e7f34c32b62d749f" providerId="LiveId" clId="{67246717-D3B3-4B12-8037-81CB1E9733A5}" dt="2019-06-16T17:42:23.597" v="1365" actId="14100"/>
          <ac:spMkLst>
            <pc:docMk/>
            <pc:sldMk cId="454034756" sldId="261"/>
            <ac:spMk id="12" creationId="{5D1BC110-06FC-42B9-885E-90F2DEEB469F}"/>
          </ac:spMkLst>
        </pc:spChg>
        <pc:spChg chg="add mod">
          <ac:chgData name="기덕 김" userId="e7f34c32b62d749f" providerId="LiveId" clId="{67246717-D3B3-4B12-8037-81CB1E9733A5}" dt="2019-06-16T17:43:17.501" v="1383" actId="20577"/>
          <ac:spMkLst>
            <pc:docMk/>
            <pc:sldMk cId="454034756" sldId="261"/>
            <ac:spMk id="13" creationId="{9054BF70-DE78-4BE7-ADBB-D6AFC6435C48}"/>
          </ac:spMkLst>
        </pc:spChg>
        <pc:spChg chg="add mod">
          <ac:chgData name="기덕 김" userId="e7f34c32b62d749f" providerId="LiveId" clId="{67246717-D3B3-4B12-8037-81CB1E9733A5}" dt="2019-06-16T17:43:04.907" v="1374" actId="20577"/>
          <ac:spMkLst>
            <pc:docMk/>
            <pc:sldMk cId="454034756" sldId="261"/>
            <ac:spMk id="14" creationId="{21760EA7-1366-4F5A-BB92-5C93DC89E226}"/>
          </ac:spMkLst>
        </pc:spChg>
        <pc:spChg chg="add mod">
          <ac:chgData name="기덕 김" userId="e7f34c32b62d749f" providerId="LiveId" clId="{67246717-D3B3-4B12-8037-81CB1E9733A5}" dt="2019-06-16T17:44:28.879" v="1419" actId="20577"/>
          <ac:spMkLst>
            <pc:docMk/>
            <pc:sldMk cId="454034756" sldId="261"/>
            <ac:spMk id="15" creationId="{1E3C30FD-A0C7-470B-9175-921A7E7DC827}"/>
          </ac:spMkLst>
        </pc:spChg>
        <pc:spChg chg="add mod">
          <ac:chgData name="기덕 김" userId="e7f34c32b62d749f" providerId="LiveId" clId="{67246717-D3B3-4B12-8037-81CB1E9733A5}" dt="2019-06-16T17:44:57.243" v="1435" actId="20577"/>
          <ac:spMkLst>
            <pc:docMk/>
            <pc:sldMk cId="454034756" sldId="261"/>
            <ac:spMk id="16" creationId="{D2C79C32-DB51-4702-8CF2-7240491CA9CC}"/>
          </ac:spMkLst>
        </pc:spChg>
        <pc:spChg chg="add del mod">
          <ac:chgData name="기덕 김" userId="e7f34c32b62d749f" providerId="LiveId" clId="{67246717-D3B3-4B12-8037-81CB1E9733A5}" dt="2019-06-16T17:45:07.880" v="1438" actId="478"/>
          <ac:spMkLst>
            <pc:docMk/>
            <pc:sldMk cId="454034756" sldId="261"/>
            <ac:spMk id="17" creationId="{4006ED88-35D4-47BD-950A-18E8BCB1DF94}"/>
          </ac:spMkLst>
        </pc:spChg>
        <pc:spChg chg="add mod">
          <ac:chgData name="기덕 김" userId="e7f34c32b62d749f" providerId="LiveId" clId="{67246717-D3B3-4B12-8037-81CB1E9733A5}" dt="2019-06-16T17:45:20.720" v="1450" actId="20577"/>
          <ac:spMkLst>
            <pc:docMk/>
            <pc:sldMk cId="454034756" sldId="261"/>
            <ac:spMk id="18" creationId="{58FF5869-4A67-487A-98BC-6DF61F5D3B67}"/>
          </ac:spMkLst>
        </pc:spChg>
        <pc:spChg chg="add mod">
          <ac:chgData name="기덕 김" userId="e7f34c32b62d749f" providerId="LiveId" clId="{67246717-D3B3-4B12-8037-81CB1E9733A5}" dt="2019-06-16T17:53:29.855" v="1525" actId="1076"/>
          <ac:spMkLst>
            <pc:docMk/>
            <pc:sldMk cId="454034756" sldId="261"/>
            <ac:spMk id="66" creationId="{09DE2668-8F8B-4F74-A99D-F92B5DF65D49}"/>
          </ac:spMkLst>
        </pc:spChg>
        <pc:spChg chg="add mod">
          <ac:chgData name="기덕 김" userId="e7f34c32b62d749f" providerId="LiveId" clId="{67246717-D3B3-4B12-8037-81CB1E9733A5}" dt="2019-06-16T17:54:54.816" v="1534" actId="1076"/>
          <ac:spMkLst>
            <pc:docMk/>
            <pc:sldMk cId="454034756" sldId="261"/>
            <ac:spMk id="67" creationId="{8F3648FA-ABAC-47E9-A0D6-91CA92B1BC7D}"/>
          </ac:spMkLst>
        </pc:spChg>
        <pc:spChg chg="add mod">
          <ac:chgData name="기덕 김" userId="e7f34c32b62d749f" providerId="LiveId" clId="{67246717-D3B3-4B12-8037-81CB1E9733A5}" dt="2019-06-16T17:53:48.808" v="1527" actId="1076"/>
          <ac:spMkLst>
            <pc:docMk/>
            <pc:sldMk cId="454034756" sldId="261"/>
            <ac:spMk id="68" creationId="{7136599C-5275-4B74-B577-12ABD97D1C14}"/>
          </ac:spMkLst>
        </pc:spChg>
        <pc:spChg chg="add mod">
          <ac:chgData name="기덕 김" userId="e7f34c32b62d749f" providerId="LiveId" clId="{67246717-D3B3-4B12-8037-81CB1E9733A5}" dt="2019-06-16T17:53:56.839" v="1529" actId="1076"/>
          <ac:spMkLst>
            <pc:docMk/>
            <pc:sldMk cId="454034756" sldId="261"/>
            <ac:spMk id="69" creationId="{6BED80DC-FEF2-400E-9B1D-90B902915C68}"/>
          </ac:spMkLst>
        </pc:spChg>
        <pc:spChg chg="add mod">
          <ac:chgData name="기덕 김" userId="e7f34c32b62d749f" providerId="LiveId" clId="{67246717-D3B3-4B12-8037-81CB1E9733A5}" dt="2019-06-16T17:54:00.112" v="1531" actId="1076"/>
          <ac:spMkLst>
            <pc:docMk/>
            <pc:sldMk cId="454034756" sldId="261"/>
            <ac:spMk id="70" creationId="{A2DA1FBB-7E07-4701-A878-366418BF99E6}"/>
          </ac:spMkLst>
        </pc:spChg>
        <pc:spChg chg="add mod">
          <ac:chgData name="기덕 김" userId="e7f34c32b62d749f" providerId="LiveId" clId="{67246717-D3B3-4B12-8037-81CB1E9733A5}" dt="2019-06-16T17:54:07.302" v="1533" actId="1076"/>
          <ac:spMkLst>
            <pc:docMk/>
            <pc:sldMk cId="454034756" sldId="261"/>
            <ac:spMk id="71" creationId="{9E2AED2A-39DF-4B69-BCBC-EA6468E1466F}"/>
          </ac:spMkLst>
        </pc:spChg>
        <pc:spChg chg="add mod">
          <ac:chgData name="기덕 김" userId="e7f34c32b62d749f" providerId="LiveId" clId="{67246717-D3B3-4B12-8037-81CB1E9733A5}" dt="2019-06-16T17:55:00.927" v="1536" actId="1076"/>
          <ac:spMkLst>
            <pc:docMk/>
            <pc:sldMk cId="454034756" sldId="261"/>
            <ac:spMk id="72" creationId="{E1E0A5A0-27B0-462D-B75A-99E7FACB9D62}"/>
          </ac:spMkLst>
        </pc:spChg>
        <pc:spChg chg="add mod">
          <ac:chgData name="기덕 김" userId="e7f34c32b62d749f" providerId="LiveId" clId="{67246717-D3B3-4B12-8037-81CB1E9733A5}" dt="2019-06-16T17:55:09.576" v="1538" actId="1076"/>
          <ac:spMkLst>
            <pc:docMk/>
            <pc:sldMk cId="454034756" sldId="261"/>
            <ac:spMk id="73" creationId="{E0F7F8BE-2CC5-42EC-B83B-859C0D5C945A}"/>
          </ac:spMkLst>
        </pc:spChg>
        <pc:spChg chg="add mod">
          <ac:chgData name="기덕 김" userId="e7f34c32b62d749f" providerId="LiveId" clId="{67246717-D3B3-4B12-8037-81CB1E9733A5}" dt="2019-06-16T17:55:28.110" v="1543" actId="1076"/>
          <ac:spMkLst>
            <pc:docMk/>
            <pc:sldMk cId="454034756" sldId="261"/>
            <ac:spMk id="74" creationId="{D7E0C3BA-6548-43AC-9059-43D4EFC9630A}"/>
          </ac:spMkLst>
        </pc:spChg>
        <pc:spChg chg="add mod">
          <ac:chgData name="기덕 김" userId="e7f34c32b62d749f" providerId="LiveId" clId="{67246717-D3B3-4B12-8037-81CB1E9733A5}" dt="2019-06-16T17:55:24.870" v="1542" actId="1076"/>
          <ac:spMkLst>
            <pc:docMk/>
            <pc:sldMk cId="454034756" sldId="261"/>
            <ac:spMk id="75" creationId="{35B21A16-4EAA-45B5-B70F-6C50F86E47E5}"/>
          </ac:spMkLst>
        </pc:spChg>
        <pc:spChg chg="add mod">
          <ac:chgData name="기덕 김" userId="e7f34c32b62d749f" providerId="LiveId" clId="{67246717-D3B3-4B12-8037-81CB1E9733A5}" dt="2019-06-16T17:56:28.055" v="1561" actId="1076"/>
          <ac:spMkLst>
            <pc:docMk/>
            <pc:sldMk cId="454034756" sldId="261"/>
            <ac:spMk id="76" creationId="{7D976332-20EE-4B23-A709-372234D74A0B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80" creationId="{79374E95-143A-428A-8C9D-E926C897E606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81" creationId="{0AEDDCEE-FFD6-455F-A422-00F2AE83C1DB}"/>
          </ac:spMkLst>
        </pc:spChg>
        <pc:spChg chg="add del mod">
          <ac:chgData name="기덕 김" userId="e7f34c32b62d749f" providerId="LiveId" clId="{67246717-D3B3-4B12-8037-81CB1E9733A5}" dt="2019-06-17T06:17:59.700" v="1766" actId="478"/>
          <ac:spMkLst>
            <pc:docMk/>
            <pc:sldMk cId="454034756" sldId="261"/>
            <ac:spMk id="82" creationId="{77A6D6C5-D2A6-4FAE-A9D2-61BE1713F09D}"/>
          </ac:spMkLst>
        </pc:spChg>
        <pc:spChg chg="add del mod">
          <ac:chgData name="기덕 김" userId="e7f34c32b62d749f" providerId="LiveId" clId="{67246717-D3B3-4B12-8037-81CB1E9733A5}" dt="2019-06-17T06:18:00.820" v="1767" actId="478"/>
          <ac:spMkLst>
            <pc:docMk/>
            <pc:sldMk cId="454034756" sldId="261"/>
            <ac:spMk id="83" creationId="{BCB8C07F-85C4-49E2-9B8A-6CDEF45BD396}"/>
          </ac:spMkLst>
        </pc:spChg>
        <pc:spChg chg="add del mod">
          <ac:chgData name="기덕 김" userId="e7f34c32b62d749f" providerId="LiveId" clId="{67246717-D3B3-4B12-8037-81CB1E9733A5}" dt="2019-06-17T06:18:01.944" v="1768" actId="478"/>
          <ac:spMkLst>
            <pc:docMk/>
            <pc:sldMk cId="454034756" sldId="261"/>
            <ac:spMk id="84" creationId="{28A21AF7-2DE1-4FB6-833C-57C314218556}"/>
          </ac:spMkLst>
        </pc:spChg>
        <pc:spChg chg="add del mod">
          <ac:chgData name="기덕 김" userId="e7f34c32b62d749f" providerId="LiveId" clId="{67246717-D3B3-4B12-8037-81CB1E9733A5}" dt="2019-06-17T06:18:02.931" v="1769" actId="478"/>
          <ac:spMkLst>
            <pc:docMk/>
            <pc:sldMk cId="454034756" sldId="261"/>
            <ac:spMk id="85" creationId="{BC8CF9DD-6F2B-41F5-A0DD-E99C82A05E8A}"/>
          </ac:spMkLst>
        </pc:spChg>
        <pc:spChg chg="add del mod">
          <ac:chgData name="기덕 김" userId="e7f34c32b62d749f" providerId="LiveId" clId="{67246717-D3B3-4B12-8037-81CB1E9733A5}" dt="2019-06-17T06:18:03.991" v="1770" actId="478"/>
          <ac:spMkLst>
            <pc:docMk/>
            <pc:sldMk cId="454034756" sldId="261"/>
            <ac:spMk id="86" creationId="{CAA7A592-56BD-4A9E-BF63-952257D648A7}"/>
          </ac:spMkLst>
        </pc:spChg>
        <pc:spChg chg="add del mod">
          <ac:chgData name="기덕 김" userId="e7f34c32b62d749f" providerId="LiveId" clId="{67246717-D3B3-4B12-8037-81CB1E9733A5}" dt="2019-06-17T06:18:04.940" v="1771" actId="478"/>
          <ac:spMkLst>
            <pc:docMk/>
            <pc:sldMk cId="454034756" sldId="261"/>
            <ac:spMk id="87" creationId="{F2B5570F-11A5-475B-9B5C-55F12A010EF8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88" creationId="{53E7FE9B-A386-4CD9-95F5-40FCAA6D4280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89" creationId="{15771C59-5F22-48AE-BA87-06C3C3741E5E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90" creationId="{3C231FE1-26B9-482D-95A3-15286BACA537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91" creationId="{E9974C74-DC1C-4BE2-A5AF-6AC5B1DAABCB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92" creationId="{8620A224-0452-40A7-B065-07422D2F15B2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93" creationId="{8BE375CB-8EBE-4640-A419-65E3E99987BE}"/>
          </ac:spMkLst>
        </pc:spChg>
        <pc:spChg chg="add mod">
          <ac:chgData name="기덕 김" userId="e7f34c32b62d749f" providerId="LiveId" clId="{67246717-D3B3-4B12-8037-81CB1E9733A5}" dt="2019-06-17T06:23:06.199" v="1787" actId="14100"/>
          <ac:spMkLst>
            <pc:docMk/>
            <pc:sldMk cId="454034756" sldId="261"/>
            <ac:spMk id="120" creationId="{07D7D5E1-9FDB-48DF-955E-2E4056EA1E8E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129" creationId="{DAE77899-74CB-4E8C-8737-062C8CF39714}"/>
          </ac:spMkLst>
        </pc:spChg>
        <pc:spChg chg="add mod">
          <ac:chgData name="기덕 김" userId="e7f34c32b62d749f" providerId="LiveId" clId="{67246717-D3B3-4B12-8037-81CB1E9733A5}" dt="2019-06-17T06:22:48.770" v="1782" actId="1076"/>
          <ac:spMkLst>
            <pc:docMk/>
            <pc:sldMk cId="454034756" sldId="261"/>
            <ac:spMk id="130" creationId="{A949CB7F-5DC4-4542-AF18-5E8EA05AD802}"/>
          </ac:spMkLst>
        </pc:spChg>
        <pc:cxnChg chg="add mod">
          <ac:chgData name="기덕 김" userId="e7f34c32b62d749f" providerId="LiveId" clId="{67246717-D3B3-4B12-8037-81CB1E9733A5}" dt="2019-06-16T17:45:30.037" v="1451" actId="11529"/>
          <ac:cxnSpMkLst>
            <pc:docMk/>
            <pc:sldMk cId="454034756" sldId="261"/>
            <ac:cxnSpMk id="20" creationId="{E850DA04-758C-4C74-92F8-FC25DE04964B}"/>
          </ac:cxnSpMkLst>
        </pc:cxnChg>
        <pc:cxnChg chg="add mod">
          <ac:chgData name="기덕 김" userId="e7f34c32b62d749f" providerId="LiveId" clId="{67246717-D3B3-4B12-8037-81CB1E9733A5}" dt="2019-06-16T17:45:32.790" v="1452" actId="11529"/>
          <ac:cxnSpMkLst>
            <pc:docMk/>
            <pc:sldMk cId="454034756" sldId="261"/>
            <ac:cxnSpMk id="22" creationId="{0B089A61-116E-4D9F-9090-8CD41A3F761C}"/>
          </ac:cxnSpMkLst>
        </pc:cxnChg>
        <pc:cxnChg chg="add mod">
          <ac:chgData name="기덕 김" userId="e7f34c32b62d749f" providerId="LiveId" clId="{67246717-D3B3-4B12-8037-81CB1E9733A5}" dt="2019-06-16T17:45:35.471" v="1453" actId="11529"/>
          <ac:cxnSpMkLst>
            <pc:docMk/>
            <pc:sldMk cId="454034756" sldId="261"/>
            <ac:cxnSpMk id="24" creationId="{1F34B3C9-EDF6-4733-92F3-C86B94AF5CAF}"/>
          </ac:cxnSpMkLst>
        </pc:cxnChg>
        <pc:cxnChg chg="add mod">
          <ac:chgData name="기덕 김" userId="e7f34c32b62d749f" providerId="LiveId" clId="{67246717-D3B3-4B12-8037-81CB1E9733A5}" dt="2019-06-16T17:45:38.366" v="1454" actId="11529"/>
          <ac:cxnSpMkLst>
            <pc:docMk/>
            <pc:sldMk cId="454034756" sldId="261"/>
            <ac:cxnSpMk id="26" creationId="{54DE5484-ADB2-4EE6-8D99-24D864469480}"/>
          </ac:cxnSpMkLst>
        </pc:cxnChg>
        <pc:cxnChg chg="add mod">
          <ac:chgData name="기덕 김" userId="e7f34c32b62d749f" providerId="LiveId" clId="{67246717-D3B3-4B12-8037-81CB1E9733A5}" dt="2019-06-16T17:45:41.181" v="1455" actId="11529"/>
          <ac:cxnSpMkLst>
            <pc:docMk/>
            <pc:sldMk cId="454034756" sldId="261"/>
            <ac:cxnSpMk id="28" creationId="{05C8351F-901D-459B-A9B4-F2A57412AA59}"/>
          </ac:cxnSpMkLst>
        </pc:cxnChg>
        <pc:cxnChg chg="add mod">
          <ac:chgData name="기덕 김" userId="e7f34c32b62d749f" providerId="LiveId" clId="{67246717-D3B3-4B12-8037-81CB1E9733A5}" dt="2019-06-16T17:45:43.605" v="1456" actId="11529"/>
          <ac:cxnSpMkLst>
            <pc:docMk/>
            <pc:sldMk cId="454034756" sldId="261"/>
            <ac:cxnSpMk id="30" creationId="{CE224C18-FDD5-408B-9675-34745EB146B4}"/>
          </ac:cxnSpMkLst>
        </pc:cxnChg>
        <pc:cxnChg chg="add mod">
          <ac:chgData name="기덕 김" userId="e7f34c32b62d749f" providerId="LiveId" clId="{67246717-D3B3-4B12-8037-81CB1E9733A5}" dt="2019-06-16T17:45:46.622" v="1457" actId="11529"/>
          <ac:cxnSpMkLst>
            <pc:docMk/>
            <pc:sldMk cId="454034756" sldId="261"/>
            <ac:cxnSpMk id="32" creationId="{9ACBFCD6-ABDD-4DB7-98F5-A1CDE9C5EFC7}"/>
          </ac:cxnSpMkLst>
        </pc:cxnChg>
        <pc:cxnChg chg="add mod">
          <ac:chgData name="기덕 김" userId="e7f34c32b62d749f" providerId="LiveId" clId="{67246717-D3B3-4B12-8037-81CB1E9733A5}" dt="2019-06-16T17:45:49.439" v="1458" actId="11529"/>
          <ac:cxnSpMkLst>
            <pc:docMk/>
            <pc:sldMk cId="454034756" sldId="261"/>
            <ac:cxnSpMk id="34" creationId="{10701BB0-8FC8-4F77-8002-E499832B3903}"/>
          </ac:cxnSpMkLst>
        </pc:cxnChg>
        <pc:cxnChg chg="add mod">
          <ac:chgData name="기덕 김" userId="e7f34c32b62d749f" providerId="LiveId" clId="{67246717-D3B3-4B12-8037-81CB1E9733A5}" dt="2019-06-16T17:45:59.525" v="1459" actId="11529"/>
          <ac:cxnSpMkLst>
            <pc:docMk/>
            <pc:sldMk cId="454034756" sldId="261"/>
            <ac:cxnSpMk id="36" creationId="{9B2E9879-198D-4734-A6FC-EE76F125CA80}"/>
          </ac:cxnSpMkLst>
        </pc:cxnChg>
        <pc:cxnChg chg="add mod">
          <ac:chgData name="기덕 김" userId="e7f34c32b62d749f" providerId="LiveId" clId="{67246717-D3B3-4B12-8037-81CB1E9733A5}" dt="2019-06-16T17:46:02.598" v="1460" actId="11529"/>
          <ac:cxnSpMkLst>
            <pc:docMk/>
            <pc:sldMk cId="454034756" sldId="261"/>
            <ac:cxnSpMk id="38" creationId="{EE16FE2D-3FB3-4AA8-A87D-A370F96CAF8D}"/>
          </ac:cxnSpMkLst>
        </pc:cxnChg>
        <pc:cxnChg chg="add mod">
          <ac:chgData name="기덕 김" userId="e7f34c32b62d749f" providerId="LiveId" clId="{67246717-D3B3-4B12-8037-81CB1E9733A5}" dt="2019-06-16T17:46:06.295" v="1461" actId="11529"/>
          <ac:cxnSpMkLst>
            <pc:docMk/>
            <pc:sldMk cId="454034756" sldId="261"/>
            <ac:cxnSpMk id="40" creationId="{F29DECAF-0BFB-4F78-86EE-B758D54AE3C6}"/>
          </ac:cxnSpMkLst>
        </pc:cxnChg>
        <pc:cxnChg chg="add mod">
          <ac:chgData name="기덕 김" userId="e7f34c32b62d749f" providerId="LiveId" clId="{67246717-D3B3-4B12-8037-81CB1E9733A5}" dt="2019-06-16T17:46:09.406" v="1462" actId="11529"/>
          <ac:cxnSpMkLst>
            <pc:docMk/>
            <pc:sldMk cId="454034756" sldId="261"/>
            <ac:cxnSpMk id="42" creationId="{42BD76C1-C9AB-46CD-82CD-1D4F5C30CD4C}"/>
          </ac:cxnSpMkLst>
        </pc:cxnChg>
        <pc:cxnChg chg="add mod">
          <ac:chgData name="기덕 김" userId="e7f34c32b62d749f" providerId="LiveId" clId="{67246717-D3B3-4B12-8037-81CB1E9733A5}" dt="2019-06-16T17:46:12.358" v="1463" actId="11529"/>
          <ac:cxnSpMkLst>
            <pc:docMk/>
            <pc:sldMk cId="454034756" sldId="261"/>
            <ac:cxnSpMk id="44" creationId="{9CAC2560-7953-4DBB-AC10-012357BA0C56}"/>
          </ac:cxnSpMkLst>
        </pc:cxnChg>
        <pc:cxnChg chg="add mod">
          <ac:chgData name="기덕 김" userId="e7f34c32b62d749f" providerId="LiveId" clId="{67246717-D3B3-4B12-8037-81CB1E9733A5}" dt="2019-06-16T17:46:18.270" v="1464" actId="11529"/>
          <ac:cxnSpMkLst>
            <pc:docMk/>
            <pc:sldMk cId="454034756" sldId="261"/>
            <ac:cxnSpMk id="46" creationId="{BDAECFAF-3C44-4EF2-B9B9-1AAA728E5627}"/>
          </ac:cxnSpMkLst>
        </pc:cxnChg>
        <pc:cxnChg chg="add mod">
          <ac:chgData name="기덕 김" userId="e7f34c32b62d749f" providerId="LiveId" clId="{67246717-D3B3-4B12-8037-81CB1E9733A5}" dt="2019-06-16T17:46:23.021" v="1465" actId="11529"/>
          <ac:cxnSpMkLst>
            <pc:docMk/>
            <pc:sldMk cId="454034756" sldId="261"/>
            <ac:cxnSpMk id="48" creationId="{4F27828E-229D-47FD-BCD1-28C6AB437F28}"/>
          </ac:cxnSpMkLst>
        </pc:cxnChg>
        <pc:cxnChg chg="add mod">
          <ac:chgData name="기덕 김" userId="e7f34c32b62d749f" providerId="LiveId" clId="{67246717-D3B3-4B12-8037-81CB1E9733A5}" dt="2019-06-16T17:46:36.021" v="1466" actId="11529"/>
          <ac:cxnSpMkLst>
            <pc:docMk/>
            <pc:sldMk cId="454034756" sldId="261"/>
            <ac:cxnSpMk id="50" creationId="{1FE77474-AAA2-4171-A036-C02DABB42FF1}"/>
          </ac:cxnSpMkLst>
        </pc:cxnChg>
        <pc:cxnChg chg="add mod">
          <ac:chgData name="기덕 김" userId="e7f34c32b62d749f" providerId="LiveId" clId="{67246717-D3B3-4B12-8037-81CB1E9733A5}" dt="2019-06-16T17:47:10.847" v="1468" actId="14100"/>
          <ac:cxnSpMkLst>
            <pc:docMk/>
            <pc:sldMk cId="454034756" sldId="261"/>
            <ac:cxnSpMk id="52" creationId="{95546E38-7904-4A09-90EA-1EB630867FE0}"/>
          </ac:cxnSpMkLst>
        </pc:cxnChg>
        <pc:cxnChg chg="add mod">
          <ac:chgData name="기덕 김" userId="e7f34c32b62d749f" providerId="LiveId" clId="{67246717-D3B3-4B12-8037-81CB1E9733A5}" dt="2019-06-16T17:48:18.294" v="1478" actId="14100"/>
          <ac:cxnSpMkLst>
            <pc:docMk/>
            <pc:sldMk cId="454034756" sldId="261"/>
            <ac:cxnSpMk id="55" creationId="{AB877B7F-8449-4CA2-A5EE-CC64F1B44CDF}"/>
          </ac:cxnSpMkLst>
        </pc:cxnChg>
        <pc:cxnChg chg="add mod">
          <ac:chgData name="기덕 김" userId="e7f34c32b62d749f" providerId="LiveId" clId="{67246717-D3B3-4B12-8037-81CB1E9733A5}" dt="2019-06-16T17:48:08.198" v="1475" actId="14100"/>
          <ac:cxnSpMkLst>
            <pc:docMk/>
            <pc:sldMk cId="454034756" sldId="261"/>
            <ac:cxnSpMk id="60" creationId="{0663DE43-B599-4D74-BF9F-FAD55509D161}"/>
          </ac:cxnSpMkLst>
        </pc:cxnChg>
        <pc:cxnChg chg="add mod">
          <ac:chgData name="기덕 김" userId="e7f34c32b62d749f" providerId="LiveId" clId="{67246717-D3B3-4B12-8037-81CB1E9733A5}" dt="2019-06-16T17:56:28.055" v="1561" actId="1076"/>
          <ac:cxnSpMkLst>
            <pc:docMk/>
            <pc:sldMk cId="454034756" sldId="261"/>
            <ac:cxnSpMk id="78" creationId="{FB5CDE42-B497-4D44-806D-43BF442E84D9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95" creationId="{BE25EE5E-5248-41BB-8FE0-49403F43FBA3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97" creationId="{FF580EFF-B17B-4692-86FF-CA13186DA9E8}"/>
          </ac:cxnSpMkLst>
        </pc:cxnChg>
        <pc:cxnChg chg="add del mod">
          <ac:chgData name="기덕 김" userId="e7f34c32b62d749f" providerId="LiveId" clId="{67246717-D3B3-4B12-8037-81CB1E9733A5}" dt="2019-06-17T06:18:08.612" v="1772" actId="478"/>
          <ac:cxnSpMkLst>
            <pc:docMk/>
            <pc:sldMk cId="454034756" sldId="261"/>
            <ac:cxnSpMk id="99" creationId="{5579D3BE-5187-434E-BB03-7DE46E5D11DE}"/>
          </ac:cxnSpMkLst>
        </pc:cxnChg>
        <pc:cxnChg chg="add del mod">
          <ac:chgData name="기덕 김" userId="e7f34c32b62d749f" providerId="LiveId" clId="{67246717-D3B3-4B12-8037-81CB1E9733A5}" dt="2019-06-17T06:18:08.612" v="1772" actId="478"/>
          <ac:cxnSpMkLst>
            <pc:docMk/>
            <pc:sldMk cId="454034756" sldId="261"/>
            <ac:cxnSpMk id="101" creationId="{B2EB46AC-F994-458E-BF41-07A44419C670}"/>
          </ac:cxnSpMkLst>
        </pc:cxnChg>
        <pc:cxnChg chg="add del mod">
          <ac:chgData name="기덕 김" userId="e7f34c32b62d749f" providerId="LiveId" clId="{67246717-D3B3-4B12-8037-81CB1E9733A5}" dt="2019-06-17T06:18:08.612" v="1772" actId="478"/>
          <ac:cxnSpMkLst>
            <pc:docMk/>
            <pc:sldMk cId="454034756" sldId="261"/>
            <ac:cxnSpMk id="103" creationId="{EF9E04EB-0906-4F64-8432-10105EC75793}"/>
          </ac:cxnSpMkLst>
        </pc:cxnChg>
        <pc:cxnChg chg="add del mod">
          <ac:chgData name="기덕 김" userId="e7f34c32b62d749f" providerId="LiveId" clId="{67246717-D3B3-4B12-8037-81CB1E9733A5}" dt="2019-06-17T06:18:08.612" v="1772" actId="478"/>
          <ac:cxnSpMkLst>
            <pc:docMk/>
            <pc:sldMk cId="454034756" sldId="261"/>
            <ac:cxnSpMk id="105" creationId="{43D46ABA-EB7E-427F-9CF2-E653D7798ED3}"/>
          </ac:cxnSpMkLst>
        </pc:cxnChg>
        <pc:cxnChg chg="add del mod">
          <ac:chgData name="기덕 김" userId="e7f34c32b62d749f" providerId="LiveId" clId="{67246717-D3B3-4B12-8037-81CB1E9733A5}" dt="2019-06-17T06:18:08.612" v="1772" actId="478"/>
          <ac:cxnSpMkLst>
            <pc:docMk/>
            <pc:sldMk cId="454034756" sldId="261"/>
            <ac:cxnSpMk id="107" creationId="{37C6A019-6810-4881-ADC5-EA95C87F76F3}"/>
          </ac:cxnSpMkLst>
        </pc:cxnChg>
        <pc:cxnChg chg="add del mod">
          <ac:chgData name="기덕 김" userId="e7f34c32b62d749f" providerId="LiveId" clId="{67246717-D3B3-4B12-8037-81CB1E9733A5}" dt="2019-06-17T06:18:15.458" v="1773" actId="478"/>
          <ac:cxnSpMkLst>
            <pc:docMk/>
            <pc:sldMk cId="454034756" sldId="261"/>
            <ac:cxnSpMk id="109" creationId="{53776C6C-C9F6-44B7-AD3F-9CEDE09AC0DE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11" creationId="{0DFA984F-27EA-4D9B-A5D4-1DB6FE319991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13" creationId="{2979699C-1C33-4B99-9D3D-E6B8E928AC7F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15" creationId="{F1D7E097-698A-4909-8155-D100DFFA539D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17" creationId="{C3BDB7C6-8771-4C9C-94EC-B2F52904D339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19" creationId="{EAEFB5A8-46DC-4FA1-B5F6-5DC5E01BF54B}"/>
          </ac:cxnSpMkLst>
        </pc:cxnChg>
        <pc:cxnChg chg="add mod">
          <ac:chgData name="기덕 김" userId="e7f34c32b62d749f" providerId="LiveId" clId="{67246717-D3B3-4B12-8037-81CB1E9733A5}" dt="2019-06-17T06:22:48.770" v="1782" actId="1076"/>
          <ac:cxnSpMkLst>
            <pc:docMk/>
            <pc:sldMk cId="454034756" sldId="261"/>
            <ac:cxnSpMk id="122" creationId="{97051987-B3D9-4928-ADF6-F0DEB145F82E}"/>
          </ac:cxnSpMkLst>
        </pc:cxnChg>
      </pc:sldChg>
      <pc:sldChg chg="addSp delSp modSp add">
        <pc:chgData name="기덕 김" userId="e7f34c32b62d749f" providerId="LiveId" clId="{67246717-D3B3-4B12-8037-81CB1E9733A5}" dt="2019-06-17T06:50:46.923" v="2322" actId="1076"/>
        <pc:sldMkLst>
          <pc:docMk/>
          <pc:sldMk cId="1941148113" sldId="262"/>
        </pc:sldMkLst>
        <pc:spChg chg="del">
          <ac:chgData name="기덕 김" userId="e7f34c32b62d749f" providerId="LiveId" clId="{67246717-D3B3-4B12-8037-81CB1E9733A5}" dt="2019-06-17T06:24:56.502" v="1790" actId="478"/>
          <ac:spMkLst>
            <pc:docMk/>
            <pc:sldMk cId="1941148113" sldId="262"/>
            <ac:spMk id="2" creationId="{FD14EF5D-7D0D-46BA-B296-80759E46AC3C}"/>
          </ac:spMkLst>
        </pc:spChg>
        <pc:spChg chg="del">
          <ac:chgData name="기덕 김" userId="e7f34c32b62d749f" providerId="LiveId" clId="{67246717-D3B3-4B12-8037-81CB1E9733A5}" dt="2019-06-17T06:24:55.003" v="1789" actId="478"/>
          <ac:spMkLst>
            <pc:docMk/>
            <pc:sldMk cId="1941148113" sldId="262"/>
            <ac:spMk id="3" creationId="{C63D301A-E13F-462E-9E3A-ACF53EB41B9C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4" creationId="{9C6C677D-061E-43EF-AD43-394E1FAF2BBA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5" creationId="{161A3546-FB2F-46C3-B41D-38EE31BE3E7F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6" creationId="{F2BDD967-F44C-48F1-A927-914C9312A9EC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7" creationId="{E676D541-C0C4-4830-BDB0-E2FACC09298D}"/>
          </ac:spMkLst>
        </pc:spChg>
        <pc:spChg chg="add del mod">
          <ac:chgData name="기덕 김" userId="e7f34c32b62d749f" providerId="LiveId" clId="{67246717-D3B3-4B12-8037-81CB1E9733A5}" dt="2019-06-17T06:30:11.086" v="1955" actId="478"/>
          <ac:spMkLst>
            <pc:docMk/>
            <pc:sldMk cId="1941148113" sldId="262"/>
            <ac:spMk id="8" creationId="{6FFFE784-434E-47C8-BD8E-A0AE9BA42C17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9" creationId="{01DCD86A-3BA0-4E73-AF7E-B6112EC82044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10" creationId="{0461D654-C158-4C28-9A92-06F159BA42E3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11" creationId="{24E85095-65A4-4109-B912-0C4AF97599FE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28" creationId="{4389B992-ADB1-4DAC-A130-C5F14314E4AF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29" creationId="{4950F0B1-2C71-4FC9-930F-BBC8D970DA02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34" creationId="{C518C9A7-1E2C-43BE-9A7E-27E6442AC38F}"/>
          </ac:spMkLst>
        </pc:spChg>
        <pc:spChg chg="add mod">
          <ac:chgData name="기덕 김" userId="e7f34c32b62d749f" providerId="LiveId" clId="{67246717-D3B3-4B12-8037-81CB1E9733A5}" dt="2019-06-17T06:36:09.377" v="2057" actId="1076"/>
          <ac:spMkLst>
            <pc:docMk/>
            <pc:sldMk cId="1941148113" sldId="262"/>
            <ac:spMk id="35" creationId="{8DBCDAC9-091E-48AE-9824-B06A366893DB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36" creationId="{C1BFCE38-C3E7-4A43-97FB-A7D47BF7B677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37" creationId="{ACA7DC76-6967-4043-96BD-E8AD13D02237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38" creationId="{535F0640-687D-46C3-8415-C678B0BA9CBC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39" creationId="{4D366520-AD40-42BE-8EE7-C48D44600AFF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40" creationId="{00120F79-29A6-499B-B29F-73ECE7D0451F}"/>
          </ac:spMkLst>
        </pc:spChg>
        <pc:spChg chg="add mod">
          <ac:chgData name="기덕 김" userId="e7f34c32b62d749f" providerId="LiveId" clId="{67246717-D3B3-4B12-8037-81CB1E9733A5}" dt="2019-06-17T06:50:46.923" v="2322" actId="1076"/>
          <ac:spMkLst>
            <pc:docMk/>
            <pc:sldMk cId="1941148113" sldId="262"/>
            <ac:spMk id="41" creationId="{2AFAB194-650A-4596-9598-F44B9499093F}"/>
          </ac:spMkLst>
        </pc:spChg>
        <pc:spChg chg="add mod">
          <ac:chgData name="기덕 김" userId="e7f34c32b62d749f" providerId="LiveId" clId="{67246717-D3B3-4B12-8037-81CB1E9733A5}" dt="2019-06-17T06:43:10.424" v="2190" actId="20577"/>
          <ac:spMkLst>
            <pc:docMk/>
            <pc:sldMk cId="1941148113" sldId="262"/>
            <ac:spMk id="52" creationId="{44A433E1-9597-46AB-A0EC-2D0933811EA1}"/>
          </ac:spMkLst>
        </pc:spChg>
        <pc:spChg chg="add mod">
          <ac:chgData name="기덕 김" userId="e7f34c32b62d749f" providerId="LiveId" clId="{67246717-D3B3-4B12-8037-81CB1E9733A5}" dt="2019-06-17T06:43:15.643" v="2192" actId="20577"/>
          <ac:spMkLst>
            <pc:docMk/>
            <pc:sldMk cId="1941148113" sldId="262"/>
            <ac:spMk id="53" creationId="{E41EC64D-DF06-47AF-91A0-122CF15127BF}"/>
          </ac:spMkLst>
        </pc:spChg>
        <pc:spChg chg="add mod">
          <ac:chgData name="기덕 김" userId="e7f34c32b62d749f" providerId="LiveId" clId="{67246717-D3B3-4B12-8037-81CB1E9733A5}" dt="2019-06-17T06:43:19.507" v="2194" actId="20577"/>
          <ac:spMkLst>
            <pc:docMk/>
            <pc:sldMk cId="1941148113" sldId="262"/>
            <ac:spMk id="54" creationId="{A4009451-FA31-4715-8B66-451E36415A97}"/>
          </ac:spMkLst>
        </pc:spChg>
        <pc:spChg chg="add mod">
          <ac:chgData name="기덕 김" userId="e7f34c32b62d749f" providerId="LiveId" clId="{67246717-D3B3-4B12-8037-81CB1E9733A5}" dt="2019-06-17T06:43:27.387" v="2196" actId="20577"/>
          <ac:spMkLst>
            <pc:docMk/>
            <pc:sldMk cId="1941148113" sldId="262"/>
            <ac:spMk id="55" creationId="{4ADF5AC0-FB51-43C3-B594-7C96184BD0CD}"/>
          </ac:spMkLst>
        </pc:spChg>
        <pc:spChg chg="add mod">
          <ac:chgData name="기덕 김" userId="e7f34c32b62d749f" providerId="LiveId" clId="{67246717-D3B3-4B12-8037-81CB1E9733A5}" dt="2019-06-17T06:43:45.111" v="2209" actId="20577"/>
          <ac:spMkLst>
            <pc:docMk/>
            <pc:sldMk cId="1941148113" sldId="262"/>
            <ac:spMk id="56" creationId="{8D80F943-28F4-4E2B-9E04-915AC4FE4748}"/>
          </ac:spMkLst>
        </pc:spChg>
        <pc:spChg chg="add mod">
          <ac:chgData name="기덕 김" userId="e7f34c32b62d749f" providerId="LiveId" clId="{67246717-D3B3-4B12-8037-81CB1E9733A5}" dt="2019-06-17T06:46:53.074" v="2294" actId="6549"/>
          <ac:spMkLst>
            <pc:docMk/>
            <pc:sldMk cId="1941148113" sldId="262"/>
            <ac:spMk id="57" creationId="{D5852857-4E4D-45ED-AECD-A4CC5C3F9A45}"/>
          </ac:spMkLst>
        </pc:spChg>
        <pc:spChg chg="add mod">
          <ac:chgData name="기덕 김" userId="e7f34c32b62d749f" providerId="LiveId" clId="{67246717-D3B3-4B12-8037-81CB1E9733A5}" dt="2019-06-17T06:47:38.727" v="2307" actId="1076"/>
          <ac:spMkLst>
            <pc:docMk/>
            <pc:sldMk cId="1941148113" sldId="262"/>
            <ac:spMk id="58" creationId="{93DC0871-DC93-4F8C-A9F9-94F69EE913D6}"/>
          </ac:spMkLst>
        </pc:spChg>
        <pc:spChg chg="add mod">
          <ac:chgData name="기덕 김" userId="e7f34c32b62d749f" providerId="LiveId" clId="{67246717-D3B3-4B12-8037-81CB1E9733A5}" dt="2019-06-17T06:43:06.194" v="2188" actId="1076"/>
          <ac:spMkLst>
            <pc:docMk/>
            <pc:sldMk cId="1941148113" sldId="262"/>
            <ac:spMk id="67" creationId="{B2B6C524-5258-4BA9-9E69-CD63B8581ED6}"/>
          </ac:spMkLst>
        </pc:spChg>
        <pc:spChg chg="add mod">
          <ac:chgData name="기덕 김" userId="e7f34c32b62d749f" providerId="LiveId" clId="{67246717-D3B3-4B12-8037-81CB1E9733A5}" dt="2019-06-17T06:43:06.194" v="2188" actId="1076"/>
          <ac:spMkLst>
            <pc:docMk/>
            <pc:sldMk cId="1941148113" sldId="262"/>
            <ac:spMk id="68" creationId="{BBCD937C-70E1-4B33-A11E-5E1BC37ED09D}"/>
          </ac:spMkLst>
        </pc:spChg>
        <pc:spChg chg="add mod">
          <ac:chgData name="기덕 김" userId="e7f34c32b62d749f" providerId="LiveId" clId="{67246717-D3B3-4B12-8037-81CB1E9733A5}" dt="2019-06-17T06:47:59.034" v="2312" actId="20577"/>
          <ac:spMkLst>
            <pc:docMk/>
            <pc:sldMk cId="1941148113" sldId="262"/>
            <ac:spMk id="69" creationId="{E20341EA-B25A-42D5-B6C4-326EA5150170}"/>
          </ac:spMkLst>
        </pc:spChg>
        <pc:spChg chg="add mod">
          <ac:chgData name="기덕 김" userId="e7f34c32b62d749f" providerId="LiveId" clId="{67246717-D3B3-4B12-8037-81CB1E9733A5}" dt="2019-06-17T06:47:54.106" v="2310" actId="20577"/>
          <ac:spMkLst>
            <pc:docMk/>
            <pc:sldMk cId="1941148113" sldId="262"/>
            <ac:spMk id="70" creationId="{5B607578-AFFE-4725-B6A6-6BD7E86C16D6}"/>
          </ac:spMkLst>
        </pc:spChg>
        <pc:spChg chg="add mod">
          <ac:chgData name="기덕 김" userId="e7f34c32b62d749f" providerId="LiveId" clId="{67246717-D3B3-4B12-8037-81CB1E9733A5}" dt="2019-06-17T06:45:35.723" v="2252" actId="20577"/>
          <ac:spMkLst>
            <pc:docMk/>
            <pc:sldMk cId="1941148113" sldId="262"/>
            <ac:spMk id="80" creationId="{9A9C2149-3D5E-4C01-8396-E0ABE326A507}"/>
          </ac:spMkLst>
        </pc:spChg>
        <pc:spChg chg="add del mod">
          <ac:chgData name="기덕 김" userId="e7f34c32b62d749f" providerId="LiveId" clId="{67246717-D3B3-4B12-8037-81CB1E9733A5}" dt="2019-06-17T06:47:10.362" v="2304" actId="20577"/>
          <ac:spMkLst>
            <pc:docMk/>
            <pc:sldMk cId="1941148113" sldId="262"/>
            <ac:spMk id="81" creationId="{C4A4B48B-3A89-42B4-9302-E8D165D35F5B}"/>
          </ac:spMkLst>
        </pc:spChg>
        <pc:spChg chg="add mod">
          <ac:chgData name="기덕 김" userId="e7f34c32b62d749f" providerId="LiveId" clId="{67246717-D3B3-4B12-8037-81CB1E9733A5}" dt="2019-06-17T06:48:30.904" v="2314" actId="1076"/>
          <ac:spMkLst>
            <pc:docMk/>
            <pc:sldMk cId="1941148113" sldId="262"/>
            <ac:spMk id="90" creationId="{2F19EBB3-5B1A-4CF0-9700-59C0211A729E}"/>
          </ac:spMkLst>
        </pc:spChg>
        <pc:spChg chg="add mod">
          <ac:chgData name="기덕 김" userId="e7f34c32b62d749f" providerId="LiveId" clId="{67246717-D3B3-4B12-8037-81CB1E9733A5}" dt="2019-06-17T06:49:15.439" v="2321" actId="1076"/>
          <ac:spMkLst>
            <pc:docMk/>
            <pc:sldMk cId="1941148113" sldId="262"/>
            <ac:spMk id="91" creationId="{36DCAF3B-7EB9-4B4B-A5DD-11516E4A3754}"/>
          </ac:spMkLst>
        </pc:sp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13" creationId="{21F8413E-79B0-45A0-9E2C-E5045D11CB78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15" creationId="{0F857102-5018-4C09-8D44-EDD9EFDB45A0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17" creationId="{B19D2262-3F6A-494B-8370-810EE734DCC0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19" creationId="{35D8E5C1-537B-4466-98CE-B560D357B2FF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21" creationId="{B4AFCF57-D39E-4744-83E1-E9BCDE9C3249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23" creationId="{91E41E4C-757F-41C8-9A46-00D360D37968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25" creationId="{617C5804-19F8-49F4-AF32-45FADD3E697F}"/>
          </ac:cxnSpMkLst>
        </pc:cxnChg>
        <pc:cxnChg chg="add mod">
          <ac:chgData name="기덕 김" userId="e7f34c32b62d749f" providerId="LiveId" clId="{67246717-D3B3-4B12-8037-81CB1E9733A5}" dt="2019-06-17T06:36:09.377" v="2057" actId="1076"/>
          <ac:cxnSpMkLst>
            <pc:docMk/>
            <pc:sldMk cId="1941148113" sldId="262"/>
            <ac:cxnSpMk id="27" creationId="{4377444B-356F-4DD7-8479-BBF507B7E27C}"/>
          </ac:cxnSpMkLst>
        </pc:cxnChg>
        <pc:cxnChg chg="add mod">
          <ac:chgData name="기덕 김" userId="e7f34c32b62d749f" providerId="LiveId" clId="{67246717-D3B3-4B12-8037-81CB1E9733A5}" dt="2019-06-17T06:50:46.923" v="2322" actId="1076"/>
          <ac:cxnSpMkLst>
            <pc:docMk/>
            <pc:sldMk cId="1941148113" sldId="262"/>
            <ac:cxnSpMk id="43" creationId="{6A6FB8AC-9D16-4AB0-B3B3-9C44DC48C54A}"/>
          </ac:cxnSpMkLst>
        </pc:cxnChg>
        <pc:cxnChg chg="add mod">
          <ac:chgData name="기덕 김" userId="e7f34c32b62d749f" providerId="LiveId" clId="{67246717-D3B3-4B12-8037-81CB1E9733A5}" dt="2019-06-17T06:50:46.923" v="2322" actId="1076"/>
          <ac:cxnSpMkLst>
            <pc:docMk/>
            <pc:sldMk cId="1941148113" sldId="262"/>
            <ac:cxnSpMk id="45" creationId="{01277640-8D0A-4CEA-94BB-72F42FB0FFFA}"/>
          </ac:cxnSpMkLst>
        </pc:cxnChg>
        <pc:cxnChg chg="add mod">
          <ac:chgData name="기덕 김" userId="e7f34c32b62d749f" providerId="LiveId" clId="{67246717-D3B3-4B12-8037-81CB1E9733A5}" dt="2019-06-17T06:50:46.923" v="2322" actId="1076"/>
          <ac:cxnSpMkLst>
            <pc:docMk/>
            <pc:sldMk cId="1941148113" sldId="262"/>
            <ac:cxnSpMk id="47" creationId="{049FA48C-2D13-487D-91FC-38F49F32D998}"/>
          </ac:cxnSpMkLst>
        </pc:cxnChg>
        <pc:cxnChg chg="add mod">
          <ac:chgData name="기덕 김" userId="e7f34c32b62d749f" providerId="LiveId" clId="{67246717-D3B3-4B12-8037-81CB1E9733A5}" dt="2019-06-17T06:50:46.923" v="2322" actId="1076"/>
          <ac:cxnSpMkLst>
            <pc:docMk/>
            <pc:sldMk cId="1941148113" sldId="262"/>
            <ac:cxnSpMk id="49" creationId="{33AF1576-13AF-4A3B-975F-96982180806A}"/>
          </ac:cxnSpMkLst>
        </pc:cxnChg>
        <pc:cxnChg chg="add mod">
          <ac:chgData name="기덕 김" userId="e7f34c32b62d749f" providerId="LiveId" clId="{67246717-D3B3-4B12-8037-81CB1E9733A5}" dt="2019-06-17T06:50:46.923" v="2322" actId="1076"/>
          <ac:cxnSpMkLst>
            <pc:docMk/>
            <pc:sldMk cId="1941148113" sldId="262"/>
            <ac:cxnSpMk id="51" creationId="{5EE7FDA0-1960-411E-BF73-C3CB1E27E01B}"/>
          </ac:cxnSpMkLst>
        </pc:cxnChg>
        <pc:cxnChg chg="add mod">
          <ac:chgData name="기덕 김" userId="e7f34c32b62d749f" providerId="LiveId" clId="{67246717-D3B3-4B12-8037-81CB1E9733A5}" dt="2019-06-17T06:43:06.194" v="2188" actId="1076"/>
          <ac:cxnSpMkLst>
            <pc:docMk/>
            <pc:sldMk cId="1941148113" sldId="262"/>
            <ac:cxnSpMk id="59" creationId="{42625E18-1405-456C-8B5C-5FDB6D1972BD}"/>
          </ac:cxnSpMkLst>
        </pc:cxnChg>
        <pc:cxnChg chg="add mod">
          <ac:chgData name="기덕 김" userId="e7f34c32b62d749f" providerId="LiveId" clId="{67246717-D3B3-4B12-8037-81CB1E9733A5}" dt="2019-06-17T06:43:06.194" v="2188" actId="1076"/>
          <ac:cxnSpMkLst>
            <pc:docMk/>
            <pc:sldMk cId="1941148113" sldId="262"/>
            <ac:cxnSpMk id="60" creationId="{77A1A42E-A56D-40F0-895C-773802A31816}"/>
          </ac:cxnSpMkLst>
        </pc:cxnChg>
        <pc:cxnChg chg="add mod">
          <ac:chgData name="기덕 김" userId="e7f34c32b62d749f" providerId="LiveId" clId="{67246717-D3B3-4B12-8037-81CB1E9733A5}" dt="2019-06-17T06:43:06.194" v="2188" actId="1076"/>
          <ac:cxnSpMkLst>
            <pc:docMk/>
            <pc:sldMk cId="1941148113" sldId="262"/>
            <ac:cxnSpMk id="61" creationId="{2BCEC096-0AF4-4FF2-B5E3-95D50BD8ACA2}"/>
          </ac:cxnSpMkLst>
        </pc:cxnChg>
        <pc:cxnChg chg="add mod">
          <ac:chgData name="기덕 김" userId="e7f34c32b62d749f" providerId="LiveId" clId="{67246717-D3B3-4B12-8037-81CB1E9733A5}" dt="2019-06-17T06:43:06.194" v="2188" actId="1076"/>
          <ac:cxnSpMkLst>
            <pc:docMk/>
            <pc:sldMk cId="1941148113" sldId="262"/>
            <ac:cxnSpMk id="62" creationId="{FA43BE91-7709-485A-9469-9160D1D5D87E}"/>
          </ac:cxnSpMkLst>
        </pc:cxnChg>
        <pc:cxnChg chg="add mod">
          <ac:chgData name="기덕 김" userId="e7f34c32b62d749f" providerId="LiveId" clId="{67246717-D3B3-4B12-8037-81CB1E9733A5}" dt="2019-06-17T06:45:10.392" v="2233" actId="14100"/>
          <ac:cxnSpMkLst>
            <pc:docMk/>
            <pc:sldMk cId="1941148113" sldId="262"/>
            <ac:cxnSpMk id="63" creationId="{7F31B2AE-0C91-46C1-B12E-65AD034C8882}"/>
          </ac:cxnSpMkLst>
        </pc:cxnChg>
        <pc:cxnChg chg="add del mod">
          <ac:chgData name="기덕 김" userId="e7f34c32b62d749f" providerId="LiveId" clId="{67246717-D3B3-4B12-8037-81CB1E9733A5}" dt="2019-06-17T06:45:16.331" v="2234" actId="478"/>
          <ac:cxnSpMkLst>
            <pc:docMk/>
            <pc:sldMk cId="1941148113" sldId="262"/>
            <ac:cxnSpMk id="64" creationId="{B19A33F2-1A0A-4D24-93E1-9387180EA270}"/>
          </ac:cxnSpMkLst>
        </pc:cxnChg>
        <pc:cxnChg chg="add mod">
          <ac:chgData name="기덕 김" userId="e7f34c32b62d749f" providerId="LiveId" clId="{67246717-D3B3-4B12-8037-81CB1E9733A5}" dt="2019-06-17T06:47:38.727" v="2307" actId="1076"/>
          <ac:cxnSpMkLst>
            <pc:docMk/>
            <pc:sldMk cId="1941148113" sldId="262"/>
            <ac:cxnSpMk id="65" creationId="{7DA02F63-2F57-4169-9427-5B7DDECB2A5B}"/>
          </ac:cxnSpMkLst>
        </pc:cxnChg>
        <pc:cxnChg chg="add mod">
          <ac:chgData name="기덕 김" userId="e7f34c32b62d749f" providerId="LiveId" clId="{67246717-D3B3-4B12-8037-81CB1E9733A5}" dt="2019-06-17T06:47:38.727" v="2307" actId="1076"/>
          <ac:cxnSpMkLst>
            <pc:docMk/>
            <pc:sldMk cId="1941148113" sldId="262"/>
            <ac:cxnSpMk id="66" creationId="{B7D3976A-6997-4AB9-836C-57B42DD464B8}"/>
          </ac:cxnSpMkLst>
        </pc:cxnChg>
        <pc:cxnChg chg="add mod">
          <ac:chgData name="기덕 김" userId="e7f34c32b62d749f" providerId="LiveId" clId="{67246717-D3B3-4B12-8037-81CB1E9733A5}" dt="2019-06-17T06:47:29.424" v="2305" actId="11529"/>
          <ac:cxnSpMkLst>
            <pc:docMk/>
            <pc:sldMk cId="1941148113" sldId="262"/>
            <ac:cxnSpMk id="83" creationId="{F856F8CF-A261-432E-9847-89648C9CE774}"/>
          </ac:cxnSpMkLst>
        </pc:cxnChg>
        <pc:cxnChg chg="add mod">
          <ac:chgData name="기덕 김" userId="e7f34c32b62d749f" providerId="LiveId" clId="{67246717-D3B3-4B12-8037-81CB1E9733A5}" dt="2019-06-17T06:47:33" v="2306" actId="11529"/>
          <ac:cxnSpMkLst>
            <pc:docMk/>
            <pc:sldMk cId="1941148113" sldId="262"/>
            <ac:cxnSpMk id="85" creationId="{4649BA19-5643-4257-9577-4D4CFDA73EB5}"/>
          </ac:cxnSpMkLst>
        </pc:cxnChg>
        <pc:cxnChg chg="add mod">
          <ac:chgData name="기덕 김" userId="e7f34c32b62d749f" providerId="LiveId" clId="{67246717-D3B3-4B12-8037-81CB1E9733A5}" dt="2019-06-17T06:47:42.136" v="2308" actId="11529"/>
          <ac:cxnSpMkLst>
            <pc:docMk/>
            <pc:sldMk cId="1941148113" sldId="262"/>
            <ac:cxnSpMk id="89" creationId="{E6CA2085-F646-46D2-8662-F7A0F945D76E}"/>
          </ac:cxnSpMkLst>
        </pc:cxnChg>
        <pc:cxnChg chg="add del mod">
          <ac:chgData name="기덕 김" userId="e7f34c32b62d749f" providerId="LiveId" clId="{67246717-D3B3-4B12-8037-81CB1E9733A5}" dt="2019-06-17T06:49:01.568" v="2318" actId="11529"/>
          <ac:cxnSpMkLst>
            <pc:docMk/>
            <pc:sldMk cId="1941148113" sldId="262"/>
            <ac:cxnSpMk id="93" creationId="{4F3C5C4A-EFA9-4033-BBFA-251D38EB5FE4}"/>
          </ac:cxnSpMkLst>
        </pc:cxnChg>
        <pc:cxnChg chg="add mod">
          <ac:chgData name="기덕 김" userId="e7f34c32b62d749f" providerId="LiveId" clId="{67246717-D3B3-4B12-8037-81CB1E9733A5}" dt="2019-06-17T06:49:11.912" v="2320" actId="11529"/>
          <ac:cxnSpMkLst>
            <pc:docMk/>
            <pc:sldMk cId="1941148113" sldId="262"/>
            <ac:cxnSpMk id="95" creationId="{3D5BDAA5-476B-4120-BBC0-AC9D41F728CF}"/>
          </ac:cxnSpMkLst>
        </pc:cxnChg>
      </pc:sldChg>
      <pc:sldChg chg="addSp delSp modSp add">
        <pc:chgData name="기덕 김" userId="e7f34c32b62d749f" providerId="LiveId" clId="{67246717-D3B3-4B12-8037-81CB1E9733A5}" dt="2019-06-17T07:19:35.768" v="2684" actId="1076"/>
        <pc:sldMkLst>
          <pc:docMk/>
          <pc:sldMk cId="1045003684" sldId="263"/>
        </pc:sldMkLst>
        <pc:spChg chg="del">
          <ac:chgData name="기덕 김" userId="e7f34c32b62d749f" providerId="LiveId" clId="{67246717-D3B3-4B12-8037-81CB1E9733A5}" dt="2019-06-17T06:50:59.159" v="2325" actId="478"/>
          <ac:spMkLst>
            <pc:docMk/>
            <pc:sldMk cId="1045003684" sldId="263"/>
            <ac:spMk id="2" creationId="{414F00CA-0F87-46A7-890F-8A3B7CBC99A4}"/>
          </ac:spMkLst>
        </pc:spChg>
        <pc:spChg chg="del">
          <ac:chgData name="기덕 김" userId="e7f34c32b62d749f" providerId="LiveId" clId="{67246717-D3B3-4B12-8037-81CB1E9733A5}" dt="2019-06-17T06:50:58.220" v="2324" actId="478"/>
          <ac:spMkLst>
            <pc:docMk/>
            <pc:sldMk cId="1045003684" sldId="263"/>
            <ac:spMk id="3" creationId="{EF170691-8449-4683-90EC-D65F58AE2D72}"/>
          </ac:spMkLst>
        </pc:spChg>
        <pc:spChg chg="add mod">
          <ac:chgData name="기덕 김" userId="e7f34c32b62d749f" providerId="LiveId" clId="{67246717-D3B3-4B12-8037-81CB1E9733A5}" dt="2019-06-17T06:53:01.936" v="2393" actId="1076"/>
          <ac:spMkLst>
            <pc:docMk/>
            <pc:sldMk cId="1045003684" sldId="263"/>
            <ac:spMk id="4" creationId="{BA7A9644-8953-42D9-8A38-9BF1A697510C}"/>
          </ac:spMkLst>
        </pc:spChg>
        <pc:spChg chg="add mod">
          <ac:chgData name="기덕 김" userId="e7f34c32b62d749f" providerId="LiveId" clId="{67246717-D3B3-4B12-8037-81CB1E9733A5}" dt="2019-06-17T06:53:01.936" v="2393" actId="1076"/>
          <ac:spMkLst>
            <pc:docMk/>
            <pc:sldMk cId="1045003684" sldId="263"/>
            <ac:spMk id="5" creationId="{966C59EA-A603-4477-B9D7-583FD9578E9A}"/>
          </ac:spMkLst>
        </pc:spChg>
        <pc:spChg chg="add del mod">
          <ac:chgData name="기덕 김" userId="e7f34c32b62d749f" providerId="LiveId" clId="{67246717-D3B3-4B12-8037-81CB1E9733A5}" dt="2019-06-17T06:51:48.015" v="2336" actId="478"/>
          <ac:spMkLst>
            <pc:docMk/>
            <pc:sldMk cId="1045003684" sldId="263"/>
            <ac:spMk id="6" creationId="{E74A49E6-8853-4227-BF3D-DA172179D06E}"/>
          </ac:spMkLst>
        </pc:spChg>
        <pc:spChg chg="add del mod">
          <ac:chgData name="기덕 김" userId="e7f34c32b62d749f" providerId="LiveId" clId="{67246717-D3B3-4B12-8037-81CB1E9733A5}" dt="2019-06-17T06:51:48.015" v="2336" actId="478"/>
          <ac:spMkLst>
            <pc:docMk/>
            <pc:sldMk cId="1045003684" sldId="263"/>
            <ac:spMk id="7" creationId="{43605057-43FF-4472-AA74-7938E43EFCEC}"/>
          </ac:spMkLst>
        </pc:spChg>
        <pc:spChg chg="add del mod">
          <ac:chgData name="기덕 김" userId="e7f34c32b62d749f" providerId="LiveId" clId="{67246717-D3B3-4B12-8037-81CB1E9733A5}" dt="2019-06-17T06:51:48.015" v="2336" actId="478"/>
          <ac:spMkLst>
            <pc:docMk/>
            <pc:sldMk cId="1045003684" sldId="263"/>
            <ac:spMk id="8" creationId="{1FF483EC-2EBB-4812-BD7D-321BAFB60BC1}"/>
          </ac:spMkLst>
        </pc:spChg>
        <pc:spChg chg="add del mod">
          <ac:chgData name="기덕 김" userId="e7f34c32b62d749f" providerId="LiveId" clId="{67246717-D3B3-4B12-8037-81CB1E9733A5}" dt="2019-06-17T06:51:52.954" v="2337" actId="478"/>
          <ac:spMkLst>
            <pc:docMk/>
            <pc:sldMk cId="1045003684" sldId="263"/>
            <ac:spMk id="9" creationId="{3C886F7E-556C-49FF-8B16-18A42EF6C635}"/>
          </ac:spMkLst>
        </pc:spChg>
        <pc:spChg chg="add mod">
          <ac:chgData name="기덕 김" userId="e7f34c32b62d749f" providerId="LiveId" clId="{67246717-D3B3-4B12-8037-81CB1E9733A5}" dt="2019-06-17T06:53:01.936" v="2393" actId="1076"/>
          <ac:spMkLst>
            <pc:docMk/>
            <pc:sldMk cId="1045003684" sldId="263"/>
            <ac:spMk id="10" creationId="{28583CC4-2344-4780-9118-E26EF8DF5A04}"/>
          </ac:spMkLst>
        </pc:spChg>
        <pc:spChg chg="add del mod">
          <ac:chgData name="기덕 김" userId="e7f34c32b62d749f" providerId="LiveId" clId="{67246717-D3B3-4B12-8037-81CB1E9733A5}" dt="2019-06-17T06:51:54.902" v="2339" actId="478"/>
          <ac:spMkLst>
            <pc:docMk/>
            <pc:sldMk cId="1045003684" sldId="263"/>
            <ac:spMk id="19" creationId="{45A4E2AB-A9FC-491B-99FB-FEDCE08DD757}"/>
          </ac:spMkLst>
        </pc:spChg>
        <pc:spChg chg="add del mod">
          <ac:chgData name="기덕 김" userId="e7f34c32b62d749f" providerId="LiveId" clId="{67246717-D3B3-4B12-8037-81CB1E9733A5}" dt="2019-06-17T06:51:48.015" v="2336" actId="478"/>
          <ac:spMkLst>
            <pc:docMk/>
            <pc:sldMk cId="1045003684" sldId="263"/>
            <ac:spMk id="20" creationId="{B1E593E5-B08D-46E8-B5FB-44C92E220E03}"/>
          </ac:spMkLst>
        </pc:spChg>
        <pc:spChg chg="add del mod">
          <ac:chgData name="기덕 김" userId="e7f34c32b62d749f" providerId="LiveId" clId="{67246717-D3B3-4B12-8037-81CB1E9733A5}" dt="2019-06-17T06:51:48.015" v="2336" actId="478"/>
          <ac:spMkLst>
            <pc:docMk/>
            <pc:sldMk cId="1045003684" sldId="263"/>
            <ac:spMk id="21" creationId="{3C8E2443-7100-4C70-A49C-47DBB9A587F9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27" creationId="{B04CC066-A424-4BE3-A593-9502F1C7A90D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28" creationId="{D64FBA60-4574-4F79-B94C-6E50F5831170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29" creationId="{914059D0-9AC6-4472-ABD7-08262BDE60BA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30" creationId="{B7F921A1-7DE9-40A9-8D55-D0BCCCA3A583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31" creationId="{2AC0D1C5-E95A-4B2A-BD29-A1108AA1318C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32" creationId="{50681974-CE8B-4972-BA04-7FB7902A98A8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33" creationId="{85AA7643-3ECB-4326-8BFF-B1E8A91D8CDF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42" creationId="{876F5959-6823-4542-875D-4FC83556E58A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43" creationId="{F48D81CE-25DB-430F-8649-1669B195D779}"/>
          </ac:spMkLst>
        </pc:spChg>
        <pc:spChg chg="add del mod">
          <ac:chgData name="기덕 김" userId="e7f34c32b62d749f" providerId="LiveId" clId="{67246717-D3B3-4B12-8037-81CB1E9733A5}" dt="2019-06-17T06:53:54.973" v="2407" actId="478"/>
          <ac:spMkLst>
            <pc:docMk/>
            <pc:sldMk cId="1045003684" sldId="263"/>
            <ac:spMk id="44" creationId="{A5C26827-EBBD-4CA4-A3BB-2CB5D8899B8C}"/>
          </ac:spMkLst>
        </pc:spChg>
        <pc:spChg chg="add mod">
          <ac:chgData name="기덕 김" userId="e7f34c32b62d749f" providerId="LiveId" clId="{67246717-D3B3-4B12-8037-81CB1E9733A5}" dt="2019-06-17T06:54:50.848" v="2430" actId="1076"/>
          <ac:spMkLst>
            <pc:docMk/>
            <pc:sldMk cId="1045003684" sldId="263"/>
            <ac:spMk id="45" creationId="{7A4ACB70-AD0D-45CA-B303-E4A778597CA5}"/>
          </ac:spMkLst>
        </pc:spChg>
        <pc:spChg chg="add mod">
          <ac:chgData name="기덕 김" userId="e7f34c32b62d749f" providerId="LiveId" clId="{67246717-D3B3-4B12-8037-81CB1E9733A5}" dt="2019-06-17T06:54:50.848" v="2430" actId="1076"/>
          <ac:spMkLst>
            <pc:docMk/>
            <pc:sldMk cId="1045003684" sldId="263"/>
            <ac:spMk id="46" creationId="{7054AC66-9905-4B14-BDAB-C7AEDA38DBFB}"/>
          </ac:spMkLst>
        </pc:spChg>
        <pc:spChg chg="add mod">
          <ac:chgData name="기덕 김" userId="e7f34c32b62d749f" providerId="LiveId" clId="{67246717-D3B3-4B12-8037-81CB1E9733A5}" dt="2019-06-17T06:54:50.848" v="2430" actId="1076"/>
          <ac:spMkLst>
            <pc:docMk/>
            <pc:sldMk cId="1045003684" sldId="263"/>
            <ac:spMk id="47" creationId="{3FAFF236-1DCB-4A2A-A37D-6C43741DF1E6}"/>
          </ac:spMkLst>
        </pc:spChg>
        <pc:spChg chg="add mod">
          <ac:chgData name="기덕 김" userId="e7f34c32b62d749f" providerId="LiveId" clId="{67246717-D3B3-4B12-8037-81CB1E9733A5}" dt="2019-06-17T06:55:26.664" v="2445" actId="1076"/>
          <ac:spMkLst>
            <pc:docMk/>
            <pc:sldMk cId="1045003684" sldId="263"/>
            <ac:spMk id="54" creationId="{0B241779-4A82-4222-845E-B547997388A6}"/>
          </ac:spMkLst>
        </pc:spChg>
        <pc:spChg chg="add mod">
          <ac:chgData name="기덕 김" userId="e7f34c32b62d749f" providerId="LiveId" clId="{67246717-D3B3-4B12-8037-81CB1E9733A5}" dt="2019-06-17T06:56:53.592" v="2480" actId="14100"/>
          <ac:spMkLst>
            <pc:docMk/>
            <pc:sldMk cId="1045003684" sldId="263"/>
            <ac:spMk id="55" creationId="{457C4F35-9BDA-4F81-9FB8-C67FFECBF02F}"/>
          </ac:spMkLst>
        </pc:spChg>
        <pc:spChg chg="add mod">
          <ac:chgData name="기덕 김" userId="e7f34c32b62d749f" providerId="LiveId" clId="{67246717-D3B3-4B12-8037-81CB1E9733A5}" dt="2019-06-17T06:56:58.216" v="2481" actId="1076"/>
          <ac:spMkLst>
            <pc:docMk/>
            <pc:sldMk cId="1045003684" sldId="263"/>
            <ac:spMk id="56" creationId="{BC87C73D-6761-47CD-9668-D31F57503814}"/>
          </ac:spMkLst>
        </pc:spChg>
        <pc:spChg chg="add mod">
          <ac:chgData name="기덕 김" userId="e7f34c32b62d749f" providerId="LiveId" clId="{67246717-D3B3-4B12-8037-81CB1E9733A5}" dt="2019-06-17T06:56:35.769" v="2471" actId="1076"/>
          <ac:spMkLst>
            <pc:docMk/>
            <pc:sldMk cId="1045003684" sldId="263"/>
            <ac:spMk id="59" creationId="{4675DAD5-0E20-46E5-8CE4-DB5FD9D2899D}"/>
          </ac:spMkLst>
        </pc:spChg>
        <pc:spChg chg="add mod">
          <ac:chgData name="기덕 김" userId="e7f34c32b62d749f" providerId="LiveId" clId="{67246717-D3B3-4B12-8037-81CB1E9733A5}" dt="2019-06-17T06:56:35.769" v="2471" actId="1076"/>
          <ac:spMkLst>
            <pc:docMk/>
            <pc:sldMk cId="1045003684" sldId="263"/>
            <ac:spMk id="60" creationId="{705139DC-F474-4CEF-9C34-638761B2E563}"/>
          </ac:spMkLst>
        </pc:spChg>
        <pc:spChg chg="add mod">
          <ac:chgData name="기덕 김" userId="e7f34c32b62d749f" providerId="LiveId" clId="{67246717-D3B3-4B12-8037-81CB1E9733A5}" dt="2019-06-17T06:56:35.769" v="2471" actId="1076"/>
          <ac:spMkLst>
            <pc:docMk/>
            <pc:sldMk cId="1045003684" sldId="263"/>
            <ac:spMk id="61" creationId="{BF4A2193-AB85-4B8A-9164-A7C84F1B51EB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76" creationId="{2C0CCD7B-09B5-4972-8D41-878674D878C9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77" creationId="{95878F3A-B562-43C3-8A07-6B064D7F2099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78" creationId="{CBEC402D-5F88-4BA8-AC11-2F97EA1384C1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79" creationId="{44ABCFDD-9124-4C8F-A6F6-96BB0D94E5F5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0" creationId="{7007588D-C206-4DBD-9A96-A06B653DFE5E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1" creationId="{103113BF-154C-4AE2-BDC2-A96ECAD1BE70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2" creationId="{F75D470E-5D2F-4436-B5EA-29FCCD11D170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3" creationId="{47EEB776-6274-43B1-BD5D-959C4E1F8020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4" creationId="{BCA77718-1FC6-4448-90ED-BF7E477DCB24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5" creationId="{FB8E37DC-EDC9-4347-8CE7-DFF8F8893F88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86" creationId="{750A3F03-0C89-49FA-8627-62D5FA13F34A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99" creationId="{BAA16145-053D-418E-8D7E-79FFAB51EC3B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00" creationId="{13584F4B-4B1C-4B34-893A-5645337E01EB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18" creationId="{1CE2C1D2-EB5B-486C-99C8-2090590CD30B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4" creationId="{D3B59ED3-A260-427E-85D0-EB9640CC3044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5" creationId="{2625191B-80FC-47B3-9F32-5D9A34F77823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6" creationId="{5E154054-B899-46C9-9BF0-4D8A97F4DC80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7" creationId="{15947210-BB59-411E-8E99-797EE217F260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8" creationId="{34FF943C-5FB9-4426-8630-631DD8E277CD}"/>
          </ac:spMkLst>
        </pc:spChg>
        <pc:spChg chg="add mod">
          <ac:chgData name="기덕 김" userId="e7f34c32b62d749f" providerId="LiveId" clId="{67246717-D3B3-4B12-8037-81CB1E9733A5}" dt="2019-06-17T07:19:35.768" v="2684" actId="1076"/>
          <ac:spMkLst>
            <pc:docMk/>
            <pc:sldMk cId="1045003684" sldId="263"/>
            <ac:spMk id="129" creationId="{0D3FC582-C9F3-41E4-8871-32D746FC5545}"/>
          </ac:spMkLst>
        </pc:spChg>
        <pc:cxnChg chg="add mod">
          <ac:chgData name="기덕 김" userId="e7f34c32b62d749f" providerId="LiveId" clId="{67246717-D3B3-4B12-8037-81CB1E9733A5}" dt="2019-06-17T06:53:01.936" v="2393" actId="1076"/>
          <ac:cxnSpMkLst>
            <pc:docMk/>
            <pc:sldMk cId="1045003684" sldId="263"/>
            <ac:cxnSpMk id="11" creationId="{0F380B6F-D25D-43B5-8E03-82BC0D432DF3}"/>
          </ac:cxnSpMkLst>
        </pc:cxnChg>
        <pc:cxnChg chg="add del mod">
          <ac:chgData name="기덕 김" userId="e7f34c32b62d749f" providerId="LiveId" clId="{67246717-D3B3-4B12-8037-81CB1E9733A5}" dt="2019-06-17T06:51:57.096" v="2341" actId="478"/>
          <ac:cxnSpMkLst>
            <pc:docMk/>
            <pc:sldMk cId="1045003684" sldId="263"/>
            <ac:cxnSpMk id="12" creationId="{0D7F177F-8D27-49B4-8BD0-2C0D079F0D4F}"/>
          </ac:cxnSpMkLst>
        </pc:cxnChg>
        <pc:cxnChg chg="add del mod">
          <ac:chgData name="기덕 김" userId="e7f34c32b62d749f" providerId="LiveId" clId="{67246717-D3B3-4B12-8037-81CB1E9733A5}" dt="2019-06-17T06:51:48.015" v="2336" actId="478"/>
          <ac:cxnSpMkLst>
            <pc:docMk/>
            <pc:sldMk cId="1045003684" sldId="263"/>
            <ac:cxnSpMk id="13" creationId="{476208CC-E9D4-49DA-A490-AE2ABF5B58BB}"/>
          </ac:cxnSpMkLst>
        </pc:cxnChg>
        <pc:cxnChg chg="add del mod">
          <ac:chgData name="기덕 김" userId="e7f34c32b62d749f" providerId="LiveId" clId="{67246717-D3B3-4B12-8037-81CB1E9733A5}" dt="2019-06-17T06:51:48.015" v="2336" actId="478"/>
          <ac:cxnSpMkLst>
            <pc:docMk/>
            <pc:sldMk cId="1045003684" sldId="263"/>
            <ac:cxnSpMk id="14" creationId="{C293892A-9D50-4BD0-91C0-10D0DCB0A90E}"/>
          </ac:cxnSpMkLst>
        </pc:cxnChg>
        <pc:cxnChg chg="add del mod">
          <ac:chgData name="기덕 김" userId="e7f34c32b62d749f" providerId="LiveId" clId="{67246717-D3B3-4B12-8037-81CB1E9733A5}" dt="2019-06-17T06:51:48.015" v="2336" actId="478"/>
          <ac:cxnSpMkLst>
            <pc:docMk/>
            <pc:sldMk cId="1045003684" sldId="263"/>
            <ac:cxnSpMk id="15" creationId="{E3AF3B11-FA1A-41B7-BB61-75135C05259B}"/>
          </ac:cxnSpMkLst>
        </pc:cxnChg>
        <pc:cxnChg chg="add del mod">
          <ac:chgData name="기덕 김" userId="e7f34c32b62d749f" providerId="LiveId" clId="{67246717-D3B3-4B12-8037-81CB1E9733A5}" dt="2019-06-17T06:51:57.767" v="2342" actId="478"/>
          <ac:cxnSpMkLst>
            <pc:docMk/>
            <pc:sldMk cId="1045003684" sldId="263"/>
            <ac:cxnSpMk id="16" creationId="{95C67105-7E8E-4E26-B593-B364D0B0563E}"/>
          </ac:cxnSpMkLst>
        </pc:cxnChg>
        <pc:cxnChg chg="add del mod">
          <ac:chgData name="기덕 김" userId="e7f34c32b62d749f" providerId="LiveId" clId="{67246717-D3B3-4B12-8037-81CB1E9733A5}" dt="2019-06-17T06:51:55.895" v="2340" actId="478"/>
          <ac:cxnSpMkLst>
            <pc:docMk/>
            <pc:sldMk cId="1045003684" sldId="263"/>
            <ac:cxnSpMk id="17" creationId="{F785925E-A190-40D9-AC3C-13374183EDCB}"/>
          </ac:cxnSpMkLst>
        </pc:cxnChg>
        <pc:cxnChg chg="add del mod">
          <ac:chgData name="기덕 김" userId="e7f34c32b62d749f" providerId="LiveId" clId="{67246717-D3B3-4B12-8037-81CB1E9733A5}" dt="2019-06-17T06:51:53.981" v="2338" actId="478"/>
          <ac:cxnSpMkLst>
            <pc:docMk/>
            <pc:sldMk cId="1045003684" sldId="263"/>
            <ac:cxnSpMk id="18" creationId="{969817C4-005E-47F4-81DC-4680773013A1}"/>
          </ac:cxnSpMkLst>
        </pc:cxnChg>
        <pc:cxnChg chg="add mod">
          <ac:chgData name="기덕 김" userId="e7f34c32b62d749f" providerId="LiveId" clId="{67246717-D3B3-4B12-8037-81CB1E9733A5}" dt="2019-06-17T06:53:01.936" v="2393" actId="1076"/>
          <ac:cxnSpMkLst>
            <pc:docMk/>
            <pc:sldMk cId="1045003684" sldId="263"/>
            <ac:cxnSpMk id="26" creationId="{F40AA25D-6D8B-4384-A6EE-57560367FE04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4" creationId="{70013C4A-12E6-4D72-825D-BE4CD4C92298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5" creationId="{3ED0F932-8AFD-4034-96E1-49A0F5E12039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6" creationId="{58020727-889D-4749-A0AB-2E69AF1C5935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7" creationId="{6259E91E-A64B-4B3F-AB3F-B2758DF7E52C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8" creationId="{5DA03A3C-550F-42B5-942C-AA86175FAC7C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39" creationId="{74481C3D-D9BD-4FC6-942F-BFA5F9A5B7EF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40" creationId="{72DF35EA-F380-4859-BF73-3B7EFF13B0AA}"/>
          </ac:cxnSpMkLst>
        </pc:cxnChg>
        <pc:cxnChg chg="add del mod">
          <ac:chgData name="기덕 김" userId="e7f34c32b62d749f" providerId="LiveId" clId="{67246717-D3B3-4B12-8037-81CB1E9733A5}" dt="2019-06-17T06:53:54.973" v="2407" actId="478"/>
          <ac:cxnSpMkLst>
            <pc:docMk/>
            <pc:sldMk cId="1045003684" sldId="263"/>
            <ac:cxnSpMk id="41" creationId="{40B0335D-E611-4308-9BF7-96965DEB6097}"/>
          </ac:cxnSpMkLst>
        </pc:cxnChg>
        <pc:cxnChg chg="add mod">
          <ac:chgData name="기덕 김" userId="e7f34c32b62d749f" providerId="LiveId" clId="{67246717-D3B3-4B12-8037-81CB1E9733A5}" dt="2019-06-17T06:54:50.848" v="2430" actId="1076"/>
          <ac:cxnSpMkLst>
            <pc:docMk/>
            <pc:sldMk cId="1045003684" sldId="263"/>
            <ac:cxnSpMk id="48" creationId="{44B1C53A-3FEF-42C2-9D38-C04A00785BEF}"/>
          </ac:cxnSpMkLst>
        </pc:cxnChg>
        <pc:cxnChg chg="add mod">
          <ac:chgData name="기덕 김" userId="e7f34c32b62d749f" providerId="LiveId" clId="{67246717-D3B3-4B12-8037-81CB1E9733A5}" dt="2019-06-17T06:54:50.848" v="2430" actId="1076"/>
          <ac:cxnSpMkLst>
            <pc:docMk/>
            <pc:sldMk cId="1045003684" sldId="263"/>
            <ac:cxnSpMk id="49" creationId="{3B2D4C82-72AD-4595-8709-21FE9B4E5F46}"/>
          </ac:cxnSpMkLst>
        </pc:cxnChg>
        <pc:cxnChg chg="add mod">
          <ac:chgData name="기덕 김" userId="e7f34c32b62d749f" providerId="LiveId" clId="{67246717-D3B3-4B12-8037-81CB1E9733A5}" dt="2019-06-17T06:56:53.592" v="2480" actId="14100"/>
          <ac:cxnSpMkLst>
            <pc:docMk/>
            <pc:sldMk cId="1045003684" sldId="263"/>
            <ac:cxnSpMk id="57" creationId="{9FA96BED-8634-4C9C-AE4F-61DF5DC0D7E4}"/>
          </ac:cxnSpMkLst>
        </pc:cxnChg>
        <pc:cxnChg chg="add mod">
          <ac:chgData name="기덕 김" userId="e7f34c32b62d749f" providerId="LiveId" clId="{67246717-D3B3-4B12-8037-81CB1E9733A5}" dt="2019-06-17T06:56:58.216" v="2481" actId="1076"/>
          <ac:cxnSpMkLst>
            <pc:docMk/>
            <pc:sldMk cId="1045003684" sldId="263"/>
            <ac:cxnSpMk id="58" creationId="{1E58BCAF-2CD4-40DF-8AA6-CE99DDAC5DFE}"/>
          </ac:cxnSpMkLst>
        </pc:cxnChg>
        <pc:cxnChg chg="add mod">
          <ac:chgData name="기덕 김" userId="e7f34c32b62d749f" providerId="LiveId" clId="{67246717-D3B3-4B12-8037-81CB1E9733A5}" dt="2019-06-17T06:56:35.769" v="2471" actId="1076"/>
          <ac:cxnSpMkLst>
            <pc:docMk/>
            <pc:sldMk cId="1045003684" sldId="263"/>
            <ac:cxnSpMk id="62" creationId="{9D8D0E1C-C0FA-4220-B27B-7A7A643419BD}"/>
          </ac:cxnSpMkLst>
        </pc:cxnChg>
        <pc:cxnChg chg="add mod">
          <ac:chgData name="기덕 김" userId="e7f34c32b62d749f" providerId="LiveId" clId="{67246717-D3B3-4B12-8037-81CB1E9733A5}" dt="2019-06-17T06:56:35.769" v="2471" actId="1076"/>
          <ac:cxnSpMkLst>
            <pc:docMk/>
            <pc:sldMk cId="1045003684" sldId="263"/>
            <ac:cxnSpMk id="63" creationId="{6B5910B0-AC5A-4EA8-8CEC-AB07CC2AC550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88" creationId="{E52074B8-6503-4C42-AB21-456A710E089F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90" creationId="{B822EA49-634F-4B11-B081-C4957EEA2FB1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92" creationId="{25565392-13EA-43B6-A40A-E3F18388FB9F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94" creationId="{EDC6712D-4D32-4067-885C-0EEA220C8F52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96" creationId="{10D7D981-8528-4CE4-ADAE-12ADE33C4B85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98" creationId="{85A2A1D8-0C23-4914-AA0E-D7948E8C859D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02" creationId="{CEE26E01-EB24-49FC-94BA-49C64DEC13BA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04" creationId="{0BD83159-DCA3-45B8-B65B-5296F6695C8E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08" creationId="{5C610DE3-F392-4D83-BD4A-07A46AE29521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10" creationId="{510FE935-F53F-4709-9450-EF670D737B90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12" creationId="{2AF0F1DD-CD31-4246-A1DA-11D1194DE3B6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14" creationId="{0A5CEA07-287C-43EA-AB52-57999D4D2734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16" creationId="{BEE73F2A-40AF-4C26-9307-AD546470A659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20" creationId="{11F9D107-44F6-45EF-8AF1-904ABBFF8771}"/>
          </ac:cxnSpMkLst>
        </pc:cxnChg>
        <pc:cxnChg chg="add mod">
          <ac:chgData name="기덕 김" userId="e7f34c32b62d749f" providerId="LiveId" clId="{67246717-D3B3-4B12-8037-81CB1E9733A5}" dt="2019-06-17T07:19:35.768" v="2684" actId="1076"/>
          <ac:cxnSpMkLst>
            <pc:docMk/>
            <pc:sldMk cId="1045003684" sldId="263"/>
            <ac:cxnSpMk id="122" creationId="{524B8229-18DB-4428-A3E3-FEBDA5842018}"/>
          </ac:cxnSpMkLst>
        </pc:cxnChg>
      </pc:sldChg>
      <pc:sldChg chg="addSp delSp modSp add">
        <pc:chgData name="기덕 김" userId="e7f34c32b62d749f" providerId="LiveId" clId="{67246717-D3B3-4B12-8037-81CB1E9733A5}" dt="2019-06-17T07:35:16.335" v="2890" actId="1076"/>
        <pc:sldMkLst>
          <pc:docMk/>
          <pc:sldMk cId="174058281" sldId="264"/>
        </pc:sldMkLst>
        <pc:spChg chg="del">
          <ac:chgData name="기덕 김" userId="e7f34c32b62d749f" providerId="LiveId" clId="{67246717-D3B3-4B12-8037-81CB1E9733A5}" dt="2019-06-17T07:20:12.016" v="2687" actId="478"/>
          <ac:spMkLst>
            <pc:docMk/>
            <pc:sldMk cId="174058281" sldId="264"/>
            <ac:spMk id="2" creationId="{A8190C85-BE22-40F3-98CE-88DB318E9C87}"/>
          </ac:spMkLst>
        </pc:spChg>
        <pc:spChg chg="del">
          <ac:chgData name="기덕 김" userId="e7f34c32b62d749f" providerId="LiveId" clId="{67246717-D3B3-4B12-8037-81CB1E9733A5}" dt="2019-06-17T07:20:10.369" v="2686" actId="478"/>
          <ac:spMkLst>
            <pc:docMk/>
            <pc:sldMk cId="174058281" sldId="264"/>
            <ac:spMk id="3" creationId="{0A30983F-C041-4689-9832-0C9A3916F2EA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4" creationId="{87D690E9-2FAB-4137-9342-9692BBA2D949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5" creationId="{920E44CA-783D-45C9-A4CA-BD2AECC51FE2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" creationId="{EFA49A63-47B1-43D8-9BB1-D3ED367A2227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7" creationId="{C7BFD8A8-DF93-4430-94D8-C04535118760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8" creationId="{0EB34CA7-5029-4890-8D4D-DDFE6ACC3A31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9" creationId="{116EBC48-AAFF-4BEC-8905-6FFD3E8FFD03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10" creationId="{F2E628CA-A2A6-4056-83D6-55458DA3A538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11" creationId="{1C7D8D98-3688-4029-AADA-04C5F46EE578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12" creationId="{856E8958-E767-4BA2-9AB0-37408AAD3161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13" creationId="{CFA50648-F074-449B-9AB1-7C302E23BC41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50" creationId="{956FD7CD-14C5-4BAD-8436-213964B79BEC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53" creationId="{6FA1E9C2-DE95-443B-9440-22B497978539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56" creationId="{F9EF5A0F-F1E1-418E-BD2E-A98A477FB69B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57" creationId="{DD3ACDE1-57EB-4E43-A551-71F8D9072452}"/>
          </ac:spMkLst>
        </pc:spChg>
        <pc:spChg chg="add del mod">
          <ac:chgData name="기덕 김" userId="e7f34c32b62d749f" providerId="LiveId" clId="{67246717-D3B3-4B12-8037-81CB1E9733A5}" dt="2019-06-17T07:30:48.744" v="2866"/>
          <ac:spMkLst>
            <pc:docMk/>
            <pc:sldMk cId="174058281" sldId="264"/>
            <ac:spMk id="58" creationId="{4A468A71-86A6-45BD-9671-0BEE5E44D509}"/>
          </ac:spMkLst>
        </pc:spChg>
        <pc:spChg chg="add del mod">
          <ac:chgData name="기덕 김" userId="e7f34c32b62d749f" providerId="LiveId" clId="{67246717-D3B3-4B12-8037-81CB1E9733A5}" dt="2019-06-17T07:30:48.744" v="2866"/>
          <ac:spMkLst>
            <pc:docMk/>
            <pc:sldMk cId="174058281" sldId="264"/>
            <ac:spMk id="59" creationId="{FEF170F3-D4DB-4DD8-84F9-79AA0514FB6B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0" creationId="{0A7E68DB-DA4D-49E2-9733-AD661BFCCFD6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1" creationId="{73F0C81E-D97B-4696-AFEA-EA0640559C3C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2" creationId="{2C8EF6F1-A2D9-499D-9956-B0EA7E775E97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6" creationId="{CE54037E-A7A4-4215-8287-3FBC6387B0C4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7" creationId="{3845BAF2-E410-43FC-B0E5-7B3C03AC6B8E}"/>
          </ac:spMkLst>
        </pc:spChg>
        <pc:spChg chg="add mod">
          <ac:chgData name="기덕 김" userId="e7f34c32b62d749f" providerId="LiveId" clId="{67246717-D3B3-4B12-8037-81CB1E9733A5}" dt="2019-06-17T07:35:16.335" v="2890" actId="1076"/>
          <ac:spMkLst>
            <pc:docMk/>
            <pc:sldMk cId="174058281" sldId="264"/>
            <ac:spMk id="68" creationId="{CC4366A0-CF51-44E1-9A33-B64133B62109}"/>
          </ac:spMkLst>
        </pc:sp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15" creationId="{D643FFB9-CE5D-4F57-91CF-B5194E0E3003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17" creationId="{CB53FE0B-FC0F-4FCA-A82F-BFE913E1D635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19" creationId="{25B9CFA3-8965-4752-BCDF-5F2FA76119FA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21" creationId="{558A8E94-A349-4EEA-998C-FABA2F90D076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23" creationId="{8A6A99D7-CBB2-442B-A95E-76FB98316549}"/>
          </ac:cxnSpMkLst>
        </pc:cxnChg>
        <pc:cxnChg chg="add del mod">
          <ac:chgData name="기덕 김" userId="e7f34c32b62d749f" providerId="LiveId" clId="{67246717-D3B3-4B12-8037-81CB1E9733A5}" dt="2019-06-17T07:26:26.185" v="2800" actId="478"/>
          <ac:cxnSpMkLst>
            <pc:docMk/>
            <pc:sldMk cId="174058281" sldId="264"/>
            <ac:cxnSpMk id="25" creationId="{63EA75DB-C6A1-4D6E-A40C-FAB0016BF708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27" creationId="{90DE7A83-9C19-4BC3-B5BA-262DB49EC4F2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29" creationId="{4A34B6F8-8A81-4526-B383-B038F5C7ABF8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31" creationId="{083413E1-01A2-4BFB-9D9D-E19559AC7AF7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33" creationId="{E0D6A0E9-CD21-40A6-914A-A36A5257AEAD}"/>
          </ac:cxnSpMkLst>
        </pc:cxnChg>
        <pc:cxnChg chg="add del mod">
          <ac:chgData name="기덕 김" userId="e7f34c32b62d749f" providerId="LiveId" clId="{67246717-D3B3-4B12-8037-81CB1E9733A5}" dt="2019-06-17T07:26:20.579" v="2799" actId="11529"/>
          <ac:cxnSpMkLst>
            <pc:docMk/>
            <pc:sldMk cId="174058281" sldId="264"/>
            <ac:cxnSpMk id="35" creationId="{3558235A-0C9E-4E08-97A7-1221956E2DF9}"/>
          </ac:cxnSpMkLst>
        </pc:cxnChg>
        <pc:cxnChg chg="add del mod">
          <ac:chgData name="기덕 김" userId="e7f34c32b62d749f" providerId="LiveId" clId="{67246717-D3B3-4B12-8037-81CB1E9733A5}" dt="2019-06-17T07:26:19.888" v="2798" actId="11529"/>
          <ac:cxnSpMkLst>
            <pc:docMk/>
            <pc:sldMk cId="174058281" sldId="264"/>
            <ac:cxnSpMk id="37" creationId="{5CB9666B-2ECA-48A5-BE03-68EB97F1F683}"/>
          </ac:cxnSpMkLst>
        </pc:cxnChg>
        <pc:cxnChg chg="add del mod">
          <ac:chgData name="기덕 김" userId="e7f34c32b62d749f" providerId="LiveId" clId="{67246717-D3B3-4B12-8037-81CB1E9733A5}" dt="2019-06-17T07:27:04.730" v="2803" actId="11529"/>
          <ac:cxnSpMkLst>
            <pc:docMk/>
            <pc:sldMk cId="174058281" sldId="264"/>
            <ac:cxnSpMk id="39" creationId="{7CF9C705-9A2C-4D6A-9D17-CF65370F3239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41" creationId="{7356E913-C066-4C5E-B4FF-DA27B34A4090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43" creationId="{C1D14FA7-609B-4921-A491-75779DE0283A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46" creationId="{EC5C2634-F871-4159-B1AA-45C21A77E41C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49" creationId="{7475E9D3-AB1C-4945-8603-86C4B869F883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52" creationId="{57416A47-8E76-4E75-A695-B71F344F7F71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55" creationId="{BD361CE5-6F08-4313-9A06-62A70C2968EA}"/>
          </ac:cxnSpMkLst>
        </pc:cxnChg>
        <pc:cxnChg chg="add mod">
          <ac:chgData name="기덕 김" userId="e7f34c32b62d749f" providerId="LiveId" clId="{67246717-D3B3-4B12-8037-81CB1E9733A5}" dt="2019-06-17T07:35:16.335" v="2890" actId="1076"/>
          <ac:cxnSpMkLst>
            <pc:docMk/>
            <pc:sldMk cId="174058281" sldId="264"/>
            <ac:cxnSpMk id="64" creationId="{A952F2ED-A2F2-4543-8DBE-CB3B06375C38}"/>
          </ac:cxnSpMkLst>
        </pc:cxnChg>
      </pc:sldChg>
      <pc:sldChg chg="addSp delSp modSp add">
        <pc:chgData name="기덕 김" userId="e7f34c32b62d749f" providerId="LiveId" clId="{67246717-D3B3-4B12-8037-81CB1E9733A5}" dt="2019-06-17T08:31:19.702" v="3651" actId="1076"/>
        <pc:sldMkLst>
          <pc:docMk/>
          <pc:sldMk cId="2884263358" sldId="265"/>
        </pc:sldMkLst>
        <pc:spChg chg="del">
          <ac:chgData name="기덕 김" userId="e7f34c32b62d749f" providerId="LiveId" clId="{67246717-D3B3-4B12-8037-81CB1E9733A5}" dt="2019-06-17T07:35:25.841" v="2892" actId="478"/>
          <ac:spMkLst>
            <pc:docMk/>
            <pc:sldMk cId="2884263358" sldId="265"/>
            <ac:spMk id="2" creationId="{56295604-6D00-4D9A-91A0-603DEA034442}"/>
          </ac:spMkLst>
        </pc:spChg>
        <pc:spChg chg="del">
          <ac:chgData name="기덕 김" userId="e7f34c32b62d749f" providerId="LiveId" clId="{67246717-D3B3-4B12-8037-81CB1E9733A5}" dt="2019-06-17T07:35:27.328" v="2893" actId="478"/>
          <ac:spMkLst>
            <pc:docMk/>
            <pc:sldMk cId="2884263358" sldId="265"/>
            <ac:spMk id="3" creationId="{5B9152AD-2A88-4BF8-A27E-207B90A7127D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4" creationId="{815818D6-95B8-454D-95FE-8E286D268B17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5" creationId="{2B0ECD30-DC1E-439A-91FB-F7F16548BECE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6" creationId="{1AD2EB8E-0B93-4D6D-A6CB-2C20FC150A91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7" creationId="{2500F0EE-33E3-4142-8EE8-5DA8322B95AB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8" creationId="{C807D617-A8A0-4EB5-8A37-B20E76E1CDAB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9" creationId="{E1BA96F5-DBDC-4A67-8F4B-43A477337CDB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0" creationId="{9ECD03CF-B4D8-4DC7-AB43-38424F3C0429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1" creationId="{2FFAAB55-3298-46A6-8ABA-5A4F42F917CD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2" creationId="{CA393763-42C2-48CD-BE8D-04F8297EE240}"/>
          </ac:spMkLst>
        </pc:spChg>
        <pc:spChg chg="add del mod">
          <ac:chgData name="기덕 김" userId="e7f34c32b62d749f" providerId="LiveId" clId="{67246717-D3B3-4B12-8037-81CB1E9733A5}" dt="2019-06-17T07:42:57.605" v="3047"/>
          <ac:spMkLst>
            <pc:docMk/>
            <pc:sldMk cId="2884263358" sldId="265"/>
            <ac:spMk id="13" creationId="{C14A4F7E-1A58-4768-A90C-5D33AEBFCB9E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4" creationId="{D009EC0B-2675-4FB4-846E-65E88D63B347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5" creationId="{6AD20C18-19C9-4086-BFF8-C4D6DE62F458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6" creationId="{E1FC3B02-24DF-4156-8F97-69139F1031B5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17" creationId="{AB65B4E2-060F-4934-8C21-EFC452619073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59" creationId="{1136585D-D851-412C-972E-CE08A9B9CB90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60" creationId="{6AE32CBA-B075-4DFD-816D-2142B0882DF0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61" creationId="{88E5A394-5BA6-4FB7-BD2B-B6132B1CAFCC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69" creationId="{9C9FE6FE-606B-498E-A11E-81D79BB47013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70" creationId="{D57FDF20-8DB5-4402-A0DC-E2DC9043A304}"/>
          </ac:spMkLst>
        </pc:spChg>
        <pc:spChg chg="add mod">
          <ac:chgData name="기덕 김" userId="e7f34c32b62d749f" providerId="LiveId" clId="{67246717-D3B3-4B12-8037-81CB1E9733A5}" dt="2019-06-17T07:52:15.967" v="3210" actId="1076"/>
          <ac:spMkLst>
            <pc:docMk/>
            <pc:sldMk cId="2884263358" sldId="265"/>
            <ac:spMk id="71" creationId="{A2DCB4F6-7AB9-4D52-8992-24F1CF0BD711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72" creationId="{AC4941E5-2824-487E-97BA-4563DABBAD22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73" creationId="{29715FF7-893D-47D1-8D2A-518C15F7AC13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74" creationId="{7C46727D-4896-476E-925E-9A8985278415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75" creationId="{55734B3B-D629-4E5D-BD7D-135F9D4EF63E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76" creationId="{8A4EEB02-4CCC-4222-8DD6-42B7D886894E}"/>
          </ac:spMkLst>
        </pc:spChg>
        <pc:spChg chg="add mod">
          <ac:chgData name="기덕 김" userId="e7f34c32b62d749f" providerId="LiveId" clId="{67246717-D3B3-4B12-8037-81CB1E9733A5}" dt="2019-06-17T08:31:19.702" v="3651" actId="1076"/>
          <ac:spMkLst>
            <pc:docMk/>
            <pc:sldMk cId="2884263358" sldId="265"/>
            <ac:spMk id="87" creationId="{63F193CC-0772-49B2-9006-1EA2DF0D52F4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88" creationId="{54888BEB-F7E9-498E-8B2F-D800301198D4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89" creationId="{6B4EB037-CC4C-4B72-9DF0-CF34447D3A8B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90" creationId="{17B5AED8-BB13-4E5F-A08C-74AF7DAD95D1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91" creationId="{6E72C954-77AB-4F0D-8B21-C005B45976C6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92" creationId="{B9E4CEB7-A0A7-4E9E-9EBB-4057ACF0E282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93" creationId="{F8235EBE-141B-4373-A976-152CF00F4D71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106" creationId="{51E6AB88-DA1E-4A20-A248-F03CB56D6320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107" creationId="{827DC379-AE4F-41F0-B2AA-8F4DB5DC2E00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110" creationId="{84EC52D8-E1B4-47D2-B4EB-8D9973A77288}"/>
          </ac:spMkLst>
        </pc:spChg>
        <pc:spChg chg="add mod">
          <ac:chgData name="기덕 김" userId="e7f34c32b62d749f" providerId="LiveId" clId="{67246717-D3B3-4B12-8037-81CB1E9733A5}" dt="2019-06-17T08:05:31.623" v="3457" actId="1076"/>
          <ac:spMkLst>
            <pc:docMk/>
            <pc:sldMk cId="2884263358" sldId="265"/>
            <ac:spMk id="111" creationId="{2B934AD4-C143-4194-860C-C4ABAA2B62BF}"/>
          </ac:spMkLst>
        </pc:spChg>
        <pc:spChg chg="add mod">
          <ac:chgData name="기덕 김" userId="e7f34c32b62d749f" providerId="LiveId" clId="{67246717-D3B3-4B12-8037-81CB1E9733A5}" dt="2019-06-17T08:13:52.337" v="3552" actId="20577"/>
          <ac:spMkLst>
            <pc:docMk/>
            <pc:sldMk cId="2884263358" sldId="265"/>
            <ac:spMk id="112" creationId="{BF139AAA-F783-4265-80F9-4961F828D1C2}"/>
          </ac:spMkLst>
        </pc:spChg>
        <pc:spChg chg="add mod">
          <ac:chgData name="기덕 김" userId="e7f34c32b62d749f" providerId="LiveId" clId="{67246717-D3B3-4B12-8037-81CB1E9733A5}" dt="2019-06-17T08:08:26.919" v="3523" actId="14100"/>
          <ac:spMkLst>
            <pc:docMk/>
            <pc:sldMk cId="2884263358" sldId="265"/>
            <ac:spMk id="113" creationId="{B002E75A-F271-4616-BABF-5E699027AF19}"/>
          </ac:spMkLst>
        </pc:spChg>
        <pc:spChg chg="add mod">
          <ac:chgData name="기덕 김" userId="e7f34c32b62d749f" providerId="LiveId" clId="{67246717-D3B3-4B12-8037-81CB1E9733A5}" dt="2019-06-17T08:13:29.886" v="3545" actId="14100"/>
          <ac:spMkLst>
            <pc:docMk/>
            <pc:sldMk cId="2884263358" sldId="265"/>
            <ac:spMk id="114" creationId="{724C3085-9151-4446-AE08-970FBACF7EB8}"/>
          </ac:spMkLst>
        </pc:sp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19" creationId="{7E08460D-3752-499D-BE34-78DBA1BD98C8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21" creationId="{BD36F624-44B6-4E73-9491-8E9477DE612F}"/>
          </ac:cxnSpMkLst>
        </pc:cxnChg>
        <pc:cxnChg chg="add del mod">
          <ac:chgData name="기덕 김" userId="e7f34c32b62d749f" providerId="LiveId" clId="{67246717-D3B3-4B12-8037-81CB1E9733A5}" dt="2019-06-17T07:47:53.098" v="3172" actId="478"/>
          <ac:cxnSpMkLst>
            <pc:docMk/>
            <pc:sldMk cId="2884263358" sldId="265"/>
            <ac:cxnSpMk id="23" creationId="{B6F80DA3-3A92-4174-AB7D-CF97214F65E3}"/>
          </ac:cxnSpMkLst>
        </pc:cxnChg>
        <pc:cxnChg chg="add del mod">
          <ac:chgData name="기덕 김" userId="e7f34c32b62d749f" providerId="LiveId" clId="{67246717-D3B3-4B12-8037-81CB1E9733A5}" dt="2019-06-17T07:47:53.948" v="3173" actId="478"/>
          <ac:cxnSpMkLst>
            <pc:docMk/>
            <pc:sldMk cId="2884263358" sldId="265"/>
            <ac:cxnSpMk id="25" creationId="{542E6590-FC52-4701-8C04-E2E7AB0B532E}"/>
          </ac:cxnSpMkLst>
        </pc:cxnChg>
        <pc:cxnChg chg="add del mod">
          <ac:chgData name="기덕 김" userId="e7f34c32b62d749f" providerId="LiveId" clId="{67246717-D3B3-4B12-8037-81CB1E9733A5}" dt="2019-06-17T07:48:03.845" v="3175" actId="478"/>
          <ac:cxnSpMkLst>
            <pc:docMk/>
            <pc:sldMk cId="2884263358" sldId="265"/>
            <ac:cxnSpMk id="27" creationId="{52F8294E-4E1B-4FB3-B07A-13B1FB6EC8F6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29" creationId="{6F7030F1-6094-4DB9-B150-34C53BC8AFEB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31" creationId="{5BF8612B-FD66-43C9-9DBF-B2DDD7391AA5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33" creationId="{10CAA7E6-F8DF-4BA1-BF39-9C83E2A93081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35" creationId="{EC2E507C-9311-4536-9BF9-11EA48300C0A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37" creationId="{7AD0324E-75D9-4672-AB1C-E0151F3CB71C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39" creationId="{28D742D5-153B-492C-9652-53E1C554DAE7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41" creationId="{61221688-5504-426B-9135-0401CBBA94BD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43" creationId="{D1C26BA3-52A9-4D76-A866-76E2CF5C1879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45" creationId="{6C2C5896-F3D1-4C7F-AFA5-8F13D376FD98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51" creationId="{9497ED36-8831-4102-9A78-C8A10BCEDD4A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53" creationId="{9B2A2AFA-12C2-413F-9CF7-DB87F64085B6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55" creationId="{3A5991DC-EBB5-4D65-A99D-1B81A6F3FF59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57" creationId="{86ECC021-08B3-4AA6-BBE6-995A2A03CA02}"/>
          </ac:cxnSpMkLst>
        </pc:cxnChg>
        <pc:cxnChg chg="add mod">
          <ac:chgData name="기덕 김" userId="e7f34c32b62d749f" providerId="LiveId" clId="{67246717-D3B3-4B12-8037-81CB1E9733A5}" dt="2019-06-17T07:52:15.967" v="3210" actId="1076"/>
          <ac:cxnSpMkLst>
            <pc:docMk/>
            <pc:sldMk cId="2884263358" sldId="265"/>
            <ac:cxnSpMk id="66" creationId="{F08BC3E0-228B-4E54-BC8D-D991BA4D8A8B}"/>
          </ac:cxnSpMkLst>
        </pc:cxnChg>
        <pc:cxnChg chg="add mod">
          <ac:chgData name="기덕 김" userId="e7f34c32b62d749f" providerId="LiveId" clId="{67246717-D3B3-4B12-8037-81CB1E9733A5}" dt="2019-06-17T08:31:19.702" v="3651" actId="1076"/>
          <ac:cxnSpMkLst>
            <pc:docMk/>
            <pc:sldMk cId="2884263358" sldId="265"/>
            <ac:cxnSpMk id="78" creationId="{E01A1B2A-43E2-44A2-A24B-C5AAD03683A9}"/>
          </ac:cxnSpMkLst>
        </pc:cxnChg>
        <pc:cxnChg chg="add mod">
          <ac:chgData name="기덕 김" userId="e7f34c32b62d749f" providerId="LiveId" clId="{67246717-D3B3-4B12-8037-81CB1E9733A5}" dt="2019-06-17T08:31:19.702" v="3651" actId="1076"/>
          <ac:cxnSpMkLst>
            <pc:docMk/>
            <pc:sldMk cId="2884263358" sldId="265"/>
            <ac:cxnSpMk id="80" creationId="{F9FA543A-911C-400B-9E2D-2E69C550E604}"/>
          </ac:cxnSpMkLst>
        </pc:cxnChg>
        <pc:cxnChg chg="add mod">
          <ac:chgData name="기덕 김" userId="e7f34c32b62d749f" providerId="LiveId" clId="{67246717-D3B3-4B12-8037-81CB1E9733A5}" dt="2019-06-17T08:31:19.702" v="3651" actId="1076"/>
          <ac:cxnSpMkLst>
            <pc:docMk/>
            <pc:sldMk cId="2884263358" sldId="265"/>
            <ac:cxnSpMk id="82" creationId="{9631F3A8-A3D2-42C8-9102-31FF8F4AF345}"/>
          </ac:cxnSpMkLst>
        </pc:cxnChg>
        <pc:cxnChg chg="add mod">
          <ac:chgData name="기덕 김" userId="e7f34c32b62d749f" providerId="LiveId" clId="{67246717-D3B3-4B12-8037-81CB1E9733A5}" dt="2019-06-17T08:31:19.702" v="3651" actId="1076"/>
          <ac:cxnSpMkLst>
            <pc:docMk/>
            <pc:sldMk cId="2884263358" sldId="265"/>
            <ac:cxnSpMk id="84" creationId="{1F476581-3172-4317-A7D1-88A025FE746D}"/>
          </ac:cxnSpMkLst>
        </pc:cxnChg>
        <pc:cxnChg chg="add mod">
          <ac:chgData name="기덕 김" userId="e7f34c32b62d749f" providerId="LiveId" clId="{67246717-D3B3-4B12-8037-81CB1E9733A5}" dt="2019-06-17T08:31:19.702" v="3651" actId="1076"/>
          <ac:cxnSpMkLst>
            <pc:docMk/>
            <pc:sldMk cId="2884263358" sldId="265"/>
            <ac:cxnSpMk id="86" creationId="{DD231ED4-0F38-4874-8B83-8132D21750E6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95" creationId="{5C5A2973-5FA4-42B2-B0BB-47ABFC364977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97" creationId="{F4B5220F-C65D-49F5-81FB-1ECBE055BF52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99" creationId="{B2C41962-FB40-4AFF-B4E4-BF1A06361261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101" creationId="{721A6728-DE96-476D-B93D-0B7239CBDB16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103" creationId="{25EC825A-9400-4FA0-BA73-DD5963382A64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105" creationId="{DCEF29A2-D03C-469F-9437-6171DFA8F6DF}"/>
          </ac:cxnSpMkLst>
        </pc:cxnChg>
        <pc:cxnChg chg="add mod">
          <ac:chgData name="기덕 김" userId="e7f34c32b62d749f" providerId="LiveId" clId="{67246717-D3B3-4B12-8037-81CB1E9733A5}" dt="2019-06-17T08:05:31.623" v="3457" actId="1076"/>
          <ac:cxnSpMkLst>
            <pc:docMk/>
            <pc:sldMk cId="2884263358" sldId="265"/>
            <ac:cxnSpMk id="109" creationId="{4AF23406-F23E-433B-A080-203822179BCC}"/>
          </ac:cxnSpMkLst>
        </pc:cxnChg>
        <pc:cxnChg chg="add mod">
          <ac:chgData name="기덕 김" userId="e7f34c32b62d749f" providerId="LiveId" clId="{67246717-D3B3-4B12-8037-81CB1E9733A5}" dt="2019-06-17T08:13:42.151" v="3546" actId="11529"/>
          <ac:cxnSpMkLst>
            <pc:docMk/>
            <pc:sldMk cId="2884263358" sldId="265"/>
            <ac:cxnSpMk id="116" creationId="{AEC731B9-2155-411F-804F-499888DA05D5}"/>
          </ac:cxnSpMkLst>
        </pc:cxnChg>
        <pc:cxnChg chg="add mod">
          <ac:chgData name="기덕 김" userId="e7f34c32b62d749f" providerId="LiveId" clId="{67246717-D3B3-4B12-8037-81CB1E9733A5}" dt="2019-06-17T08:13:45.494" v="3547" actId="11529"/>
          <ac:cxnSpMkLst>
            <pc:docMk/>
            <pc:sldMk cId="2884263358" sldId="265"/>
            <ac:cxnSpMk id="118" creationId="{EF83D545-FD13-46A5-BA28-049973AF904F}"/>
          </ac:cxnSpMkLst>
        </pc:cxnChg>
        <pc:cxnChg chg="add mod">
          <ac:chgData name="기덕 김" userId="e7f34c32b62d749f" providerId="LiveId" clId="{67246717-D3B3-4B12-8037-81CB1E9733A5}" dt="2019-06-17T08:13:49.030" v="3548" actId="11529"/>
          <ac:cxnSpMkLst>
            <pc:docMk/>
            <pc:sldMk cId="2884263358" sldId="265"/>
            <ac:cxnSpMk id="120" creationId="{28568442-29EE-46B2-8C71-041B3D2A61EF}"/>
          </ac:cxnSpMkLst>
        </pc:cxnChg>
      </pc:sldChg>
    </pc:docChg>
  </pc:docChgLst>
  <pc:docChgLst>
    <pc:chgData name="김 기덕" userId="e7f34c32b62d749f" providerId="LiveId" clId="{8177B9C0-CA3C-604E-A5E4-C2D1D6EDF17F}"/>
    <pc:docChg chg="undo redo custSel addSld modSld">
      <pc:chgData name="김 기덕" userId="e7f34c32b62d749f" providerId="LiveId" clId="{8177B9C0-CA3C-604E-A5E4-C2D1D6EDF17F}" dt="2019-06-16T12:06:23.493" v="321" actId="13822"/>
      <pc:docMkLst>
        <pc:docMk/>
      </pc:docMkLst>
      <pc:sldChg chg="addSp delSp modSp">
        <pc:chgData name="김 기덕" userId="e7f34c32b62d749f" providerId="LiveId" clId="{8177B9C0-CA3C-604E-A5E4-C2D1D6EDF17F}" dt="2019-06-16T11:56:07.194" v="235" actId="478"/>
        <pc:sldMkLst>
          <pc:docMk/>
          <pc:sldMk cId="1233609344" sldId="256"/>
        </pc:sldMkLst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4" creationId="{FD63857F-58AE-6F41-AEBC-7CCCCAEA06B5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5" creationId="{A765ACF7-0473-294B-894F-3C5868D4E52A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6" creationId="{AE4DED95-298F-3546-ACDA-8200E3CF8624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89" creationId="{275D53E7-446E-C446-8C3F-553FE2FDB6E1}"/>
          </ac:spMkLst>
        </pc:spChg>
        <pc:spChg chg="mod topLvl">
          <ac:chgData name="김 기덕" userId="e7f34c32b62d749f" providerId="LiveId" clId="{8177B9C0-CA3C-604E-A5E4-C2D1D6EDF17F}" dt="2019-06-16T11:48:33.657" v="142" actId="1076"/>
          <ac:spMkLst>
            <pc:docMk/>
            <pc:sldMk cId="1233609344" sldId="256"/>
            <ac:spMk id="163" creationId="{8FB921EE-3A22-6E44-861D-5B98B4D1C5C2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65" creationId="{1C0C374B-150D-8F43-B78A-FA690C13F8F5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66" creationId="{998E6CDC-F35D-C943-B2B2-DC1A59211CA7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74" creationId="{B9120978-40F7-CF46-8318-D2FE279E9DC2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75" creationId="{7DDBB114-9EA5-9042-AA68-FD8B970A61C8}"/>
          </ac:spMkLst>
        </pc:spChg>
        <pc:spChg chg="mod topLvl">
          <ac:chgData name="김 기덕" userId="e7f34c32b62d749f" providerId="LiveId" clId="{8177B9C0-CA3C-604E-A5E4-C2D1D6EDF17F}" dt="2019-06-16T11:38:47.153" v="12" actId="14100"/>
          <ac:spMkLst>
            <pc:docMk/>
            <pc:sldMk cId="1233609344" sldId="256"/>
            <ac:spMk id="176" creationId="{47D30D99-CC2E-EF4D-B48B-265DB9820E5F}"/>
          </ac:spMkLst>
        </pc:spChg>
        <pc:spChg chg="mod topLvl">
          <ac:chgData name="김 기덕" userId="e7f34c32b62d749f" providerId="LiveId" clId="{8177B9C0-CA3C-604E-A5E4-C2D1D6EDF17F}" dt="2019-06-16T11:38:13.581" v="10" actId="165"/>
          <ac:spMkLst>
            <pc:docMk/>
            <pc:sldMk cId="1233609344" sldId="256"/>
            <ac:spMk id="178" creationId="{E8502459-2EC4-7143-84D3-4FB5C71CAD1F}"/>
          </ac:spMkLst>
        </pc:spChg>
        <pc:spChg chg="add mod">
          <ac:chgData name="김 기덕" userId="e7f34c32b62d749f" providerId="LiveId" clId="{8177B9C0-CA3C-604E-A5E4-C2D1D6EDF17F}" dt="2019-06-16T11:39:29.197" v="25" actId="20577"/>
          <ac:spMkLst>
            <pc:docMk/>
            <pc:sldMk cId="1233609344" sldId="256"/>
            <ac:spMk id="199" creationId="{533CDD04-A92C-E143-BFE6-7B3AC1D873B2}"/>
          </ac:spMkLst>
        </pc:spChg>
        <pc:spChg chg="add del">
          <ac:chgData name="김 기덕" userId="e7f34c32b62d749f" providerId="LiveId" clId="{8177B9C0-CA3C-604E-A5E4-C2D1D6EDF17F}" dt="2019-06-16T11:39:50.590" v="27" actId="1111"/>
          <ac:spMkLst>
            <pc:docMk/>
            <pc:sldMk cId="1233609344" sldId="256"/>
            <ac:spMk id="200" creationId="{D2C9CD27-2105-E04E-9865-75C5FFE35AF3}"/>
          </ac:spMkLst>
        </pc:spChg>
        <pc:spChg chg="add mod">
          <ac:chgData name="김 기덕" userId="e7f34c32b62d749f" providerId="LiveId" clId="{8177B9C0-CA3C-604E-A5E4-C2D1D6EDF17F}" dt="2019-06-16T11:41:01.358" v="42" actId="1076"/>
          <ac:spMkLst>
            <pc:docMk/>
            <pc:sldMk cId="1233609344" sldId="256"/>
            <ac:spMk id="201" creationId="{80AC0C50-C495-7A47-B4B2-D82780F34959}"/>
          </ac:spMkLst>
        </pc:spChg>
        <pc:spChg chg="add mod">
          <ac:chgData name="김 기덕" userId="e7f34c32b62d749f" providerId="LiveId" clId="{8177B9C0-CA3C-604E-A5E4-C2D1D6EDF17F}" dt="2019-06-16T11:41:35.365" v="53" actId="1076"/>
          <ac:spMkLst>
            <pc:docMk/>
            <pc:sldMk cId="1233609344" sldId="256"/>
            <ac:spMk id="203" creationId="{A9822679-06DC-484D-9C87-BA9F95A598AA}"/>
          </ac:spMkLst>
        </pc:spChg>
        <pc:spChg chg="add del">
          <ac:chgData name="김 기덕" userId="e7f34c32b62d749f" providerId="LiveId" clId="{8177B9C0-CA3C-604E-A5E4-C2D1D6EDF17F}" dt="2019-06-16T11:56:07.194" v="235" actId="478"/>
          <ac:spMkLst>
            <pc:docMk/>
            <pc:sldMk cId="1233609344" sldId="256"/>
            <ac:spMk id="213" creationId="{DA213531-D09A-8A48-B564-A48C4CDFAF23}"/>
          </ac:spMkLst>
        </pc:spChg>
        <pc:grpChg chg="add del">
          <ac:chgData name="김 기덕" userId="e7f34c32b62d749f" providerId="LiveId" clId="{8177B9C0-CA3C-604E-A5E4-C2D1D6EDF17F}" dt="2019-06-16T11:37:18.828" v="2" actId="165"/>
          <ac:grpSpMkLst>
            <pc:docMk/>
            <pc:sldMk cId="1233609344" sldId="256"/>
            <ac:grpSpMk id="192" creationId="{92C7C935-281F-9840-BE7C-9322C1DBDBD4}"/>
          </ac:grpSpMkLst>
        </pc:grpChg>
        <pc:grpChg chg="add del">
          <ac:chgData name="김 기덕" userId="e7f34c32b62d749f" providerId="LiveId" clId="{8177B9C0-CA3C-604E-A5E4-C2D1D6EDF17F}" dt="2019-06-16T11:37:31.126" v="4" actId="165"/>
          <ac:grpSpMkLst>
            <pc:docMk/>
            <pc:sldMk cId="1233609344" sldId="256"/>
            <ac:grpSpMk id="193" creationId="{02EA98D3-F943-A941-A1E4-04DCD9009927}"/>
          </ac:grpSpMkLst>
        </pc:grpChg>
        <pc:grpChg chg="add del">
          <ac:chgData name="김 기덕" userId="e7f34c32b62d749f" providerId="LiveId" clId="{8177B9C0-CA3C-604E-A5E4-C2D1D6EDF17F}" dt="2019-06-16T11:37:46.385" v="6" actId="165"/>
          <ac:grpSpMkLst>
            <pc:docMk/>
            <pc:sldMk cId="1233609344" sldId="256"/>
            <ac:grpSpMk id="194" creationId="{EABDD43A-C733-6A40-8925-B875100C399B}"/>
          </ac:grpSpMkLst>
        </pc:grpChg>
        <pc:grpChg chg="add del">
          <ac:chgData name="김 기덕" userId="e7f34c32b62d749f" providerId="LiveId" clId="{8177B9C0-CA3C-604E-A5E4-C2D1D6EDF17F}" dt="2019-06-16T11:38:13.581" v="10" actId="165"/>
          <ac:grpSpMkLst>
            <pc:docMk/>
            <pc:sldMk cId="1233609344" sldId="256"/>
            <ac:grpSpMk id="195" creationId="{CFD11F73-75D0-CE47-941E-F972D617E855}"/>
          </ac:grpSpMkLst>
        </pc:grpChg>
        <pc:cxnChg chg="mod topLvl">
          <ac:chgData name="김 기덕" userId="e7f34c32b62d749f" providerId="LiveId" clId="{8177B9C0-CA3C-604E-A5E4-C2D1D6EDF17F}" dt="2019-06-16T11:38:13.581" v="10" actId="165"/>
          <ac:cxnSpMkLst>
            <pc:docMk/>
            <pc:sldMk cId="1233609344" sldId="256"/>
            <ac:cxnSpMk id="20" creationId="{B7610939-1E3D-964C-ACD7-7EFE2423265D}"/>
          </ac:cxnSpMkLst>
        </pc:cxnChg>
        <pc:cxnChg chg="mod topLvl">
          <ac:chgData name="김 기덕" userId="e7f34c32b62d749f" providerId="LiveId" clId="{8177B9C0-CA3C-604E-A5E4-C2D1D6EDF17F}" dt="2019-06-16T11:38:13.581" v="10" actId="165"/>
          <ac:cxnSpMkLst>
            <pc:docMk/>
            <pc:sldMk cId="1233609344" sldId="256"/>
            <ac:cxnSpMk id="23" creationId="{EC0B354A-55E4-3C43-B1AE-B7917A7CEE66}"/>
          </ac:cxnSpMkLst>
        </pc:cxnChg>
        <pc:cxnChg chg="mod topLvl">
          <ac:chgData name="김 기덕" userId="e7f34c32b62d749f" providerId="LiveId" clId="{8177B9C0-CA3C-604E-A5E4-C2D1D6EDF17F}" dt="2019-06-16T11:38:13.581" v="10" actId="165"/>
          <ac:cxnSpMkLst>
            <pc:docMk/>
            <pc:sldMk cId="1233609344" sldId="256"/>
            <ac:cxnSpMk id="93" creationId="{3EBE6163-BD42-A24C-9971-8E4EEACFEB1D}"/>
          </ac:cxnSpMkLst>
        </pc:cxnChg>
        <pc:cxnChg chg="mod topLvl">
          <ac:chgData name="김 기덕" userId="e7f34c32b62d749f" providerId="LiveId" clId="{8177B9C0-CA3C-604E-A5E4-C2D1D6EDF17F}" dt="2019-06-16T11:48:24.876" v="141" actId="14100"/>
          <ac:cxnSpMkLst>
            <pc:docMk/>
            <pc:sldMk cId="1233609344" sldId="256"/>
            <ac:cxnSpMk id="109" creationId="{E55D021D-ADED-8942-9B78-C435F6E3E5AB}"/>
          </ac:cxnSpMkLst>
        </pc:cxnChg>
        <pc:cxnChg chg="mod topLvl">
          <ac:chgData name="김 기덕" userId="e7f34c32b62d749f" providerId="LiveId" clId="{8177B9C0-CA3C-604E-A5E4-C2D1D6EDF17F}" dt="2019-06-16T11:38:13.581" v="10" actId="165"/>
          <ac:cxnSpMkLst>
            <pc:docMk/>
            <pc:sldMk cId="1233609344" sldId="256"/>
            <ac:cxnSpMk id="167" creationId="{B02ED87C-E2D3-DA49-84ED-C2AEAA82F878}"/>
          </ac:cxnSpMkLst>
        </pc:cxnChg>
        <pc:cxnChg chg="mod topLvl">
          <ac:chgData name="김 기덕" userId="e7f34c32b62d749f" providerId="LiveId" clId="{8177B9C0-CA3C-604E-A5E4-C2D1D6EDF17F}" dt="2019-06-16T11:38:13.581" v="10" actId="165"/>
          <ac:cxnSpMkLst>
            <pc:docMk/>
            <pc:sldMk cId="1233609344" sldId="256"/>
            <ac:cxnSpMk id="179" creationId="{2AF8BF3B-F664-FB42-B383-4897899B26AB}"/>
          </ac:cxnSpMkLst>
        </pc:cxnChg>
        <pc:cxnChg chg="mod topLvl">
          <ac:chgData name="김 기덕" userId="e7f34c32b62d749f" providerId="LiveId" clId="{8177B9C0-CA3C-604E-A5E4-C2D1D6EDF17F}" dt="2019-06-16T11:38:47.153" v="12" actId="14100"/>
          <ac:cxnSpMkLst>
            <pc:docMk/>
            <pc:sldMk cId="1233609344" sldId="256"/>
            <ac:cxnSpMk id="182" creationId="{5149FCD8-E227-0843-A897-F8ACA96A5184}"/>
          </ac:cxnSpMkLst>
        </pc:cxnChg>
        <pc:cxnChg chg="mod topLvl">
          <ac:chgData name="김 기덕" userId="e7f34c32b62d749f" providerId="LiveId" clId="{8177B9C0-CA3C-604E-A5E4-C2D1D6EDF17F}" dt="2019-06-16T11:38:47.153" v="12" actId="14100"/>
          <ac:cxnSpMkLst>
            <pc:docMk/>
            <pc:sldMk cId="1233609344" sldId="256"/>
            <ac:cxnSpMk id="185" creationId="{1919BFE6-F051-E341-A6D9-8606DB4B2E96}"/>
          </ac:cxnSpMkLst>
        </pc:cxnChg>
        <pc:cxnChg chg="add mod">
          <ac:chgData name="김 기덕" userId="e7f34c32b62d749f" providerId="LiveId" clId="{8177B9C0-CA3C-604E-A5E4-C2D1D6EDF17F}" dt="2019-06-16T11:41:17.005" v="48" actId="13822"/>
          <ac:cxnSpMkLst>
            <pc:docMk/>
            <pc:sldMk cId="1233609344" sldId="256"/>
            <ac:cxnSpMk id="204" creationId="{953BE653-66A0-7949-A19C-BC2AC973B3DE}"/>
          </ac:cxnSpMkLst>
        </pc:cxnChg>
        <pc:cxnChg chg="add mod">
          <ac:chgData name="김 기덕" userId="e7f34c32b62d749f" providerId="LiveId" clId="{8177B9C0-CA3C-604E-A5E4-C2D1D6EDF17F}" dt="2019-06-16T11:41:35.365" v="53" actId="1076"/>
          <ac:cxnSpMkLst>
            <pc:docMk/>
            <pc:sldMk cId="1233609344" sldId="256"/>
            <ac:cxnSpMk id="207" creationId="{BBABD04B-369E-D64D-B3C9-6AA353D047B3}"/>
          </ac:cxnSpMkLst>
        </pc:cxnChg>
      </pc:sldChg>
      <pc:sldChg chg="addSp delSp modSp new">
        <pc:chgData name="김 기덕" userId="e7f34c32b62d749f" providerId="LiveId" clId="{8177B9C0-CA3C-604E-A5E4-C2D1D6EDF17F}" dt="2019-06-16T12:06:23.493" v="321" actId="13822"/>
        <pc:sldMkLst>
          <pc:docMk/>
          <pc:sldMk cId="71359571" sldId="257"/>
        </pc:sldMkLst>
        <pc:spChg chg="del">
          <ac:chgData name="김 기덕" userId="e7f34c32b62d749f" providerId="LiveId" clId="{8177B9C0-CA3C-604E-A5E4-C2D1D6EDF17F}" dt="2019-06-16T11:41:53.482" v="57" actId="478"/>
          <ac:spMkLst>
            <pc:docMk/>
            <pc:sldMk cId="71359571" sldId="257"/>
            <ac:spMk id="2" creationId="{75848860-02E1-074B-9DE5-7A2E2B5C7A3E}"/>
          </ac:spMkLst>
        </pc:spChg>
        <pc:spChg chg="del">
          <ac:chgData name="김 기덕" userId="e7f34c32b62d749f" providerId="LiveId" clId="{8177B9C0-CA3C-604E-A5E4-C2D1D6EDF17F}" dt="2019-06-16T11:41:51.576" v="56" actId="478"/>
          <ac:spMkLst>
            <pc:docMk/>
            <pc:sldMk cId="71359571" sldId="257"/>
            <ac:spMk id="3" creationId="{E89510F2-EC45-FE4C-99E9-09428CEFDD71}"/>
          </ac:spMkLst>
        </pc:spChg>
        <pc:spChg chg="add del mod">
          <ac:chgData name="김 기덕" userId="e7f34c32b62d749f" providerId="LiveId" clId="{8177B9C0-CA3C-604E-A5E4-C2D1D6EDF17F}" dt="2019-06-16T11:42:34.389" v="62" actId="478"/>
          <ac:spMkLst>
            <pc:docMk/>
            <pc:sldMk cId="71359571" sldId="257"/>
            <ac:spMk id="4" creationId="{F60E7AF5-89C2-824A-9FB7-17F790F172DE}"/>
          </ac:spMkLst>
        </pc:spChg>
        <pc:spChg chg="add mod">
          <ac:chgData name="김 기덕" userId="e7f34c32b62d749f" providerId="LiveId" clId="{8177B9C0-CA3C-604E-A5E4-C2D1D6EDF17F}" dt="2019-06-16T11:45:12.195" v="101" actId="1076"/>
          <ac:spMkLst>
            <pc:docMk/>
            <pc:sldMk cId="71359571" sldId="257"/>
            <ac:spMk id="6" creationId="{6A17F981-98AF-F540-9717-F66916828D3A}"/>
          </ac:spMkLst>
        </pc:spChg>
        <pc:spChg chg="add mod">
          <ac:chgData name="김 기덕" userId="e7f34c32b62d749f" providerId="LiveId" clId="{8177B9C0-CA3C-604E-A5E4-C2D1D6EDF17F}" dt="2019-06-16T11:46:36.340" v="110" actId="1076"/>
          <ac:spMkLst>
            <pc:docMk/>
            <pc:sldMk cId="71359571" sldId="257"/>
            <ac:spMk id="7" creationId="{330A7B1F-3895-F449-9013-B77446C3132D}"/>
          </ac:spMkLst>
        </pc:spChg>
        <pc:spChg chg="add mod">
          <ac:chgData name="김 기덕" userId="e7f34c32b62d749f" providerId="LiveId" clId="{8177B9C0-CA3C-604E-A5E4-C2D1D6EDF17F}" dt="2019-06-16T11:47:54.780" v="140" actId="1076"/>
          <ac:spMkLst>
            <pc:docMk/>
            <pc:sldMk cId="71359571" sldId="257"/>
            <ac:spMk id="8" creationId="{D8168B73-14FA-324E-B520-10714A050848}"/>
          </ac:spMkLst>
        </pc:spChg>
        <pc:spChg chg="add mod">
          <ac:chgData name="김 기덕" userId="e7f34c32b62d749f" providerId="LiveId" clId="{8177B9C0-CA3C-604E-A5E4-C2D1D6EDF17F}" dt="2019-06-16T11:50:07.707" v="162" actId="1076"/>
          <ac:spMkLst>
            <pc:docMk/>
            <pc:sldMk cId="71359571" sldId="257"/>
            <ac:spMk id="9" creationId="{9B0C790C-17C1-9A40-AC64-7B9E39B57CA4}"/>
          </ac:spMkLst>
        </pc:spChg>
        <pc:spChg chg="add del mod">
          <ac:chgData name="김 기덕" userId="e7f34c32b62d749f" providerId="LiveId" clId="{8177B9C0-CA3C-604E-A5E4-C2D1D6EDF17F}" dt="2019-06-16T11:52:09.559" v="193" actId="139"/>
          <ac:spMkLst>
            <pc:docMk/>
            <pc:sldMk cId="71359571" sldId="257"/>
            <ac:spMk id="27" creationId="{026A13A8-FF6C-B146-AEDC-7B5E3B6E5FE0}"/>
          </ac:spMkLst>
        </pc:spChg>
        <pc:spChg chg="add mod">
          <ac:chgData name="김 기덕" userId="e7f34c32b62d749f" providerId="LiveId" clId="{8177B9C0-CA3C-604E-A5E4-C2D1D6EDF17F}" dt="2019-06-16T11:52:55.372" v="220" actId="1076"/>
          <ac:spMkLst>
            <pc:docMk/>
            <pc:sldMk cId="71359571" sldId="257"/>
            <ac:spMk id="28" creationId="{5BF0C4DB-1036-F341-9F4E-E34F0E6EC44A}"/>
          </ac:spMkLst>
        </pc:spChg>
        <pc:spChg chg="add mod">
          <ac:chgData name="김 기덕" userId="e7f34c32b62d749f" providerId="LiveId" clId="{8177B9C0-CA3C-604E-A5E4-C2D1D6EDF17F}" dt="2019-06-16T11:54:21.859" v="222" actId="1076"/>
          <ac:spMkLst>
            <pc:docMk/>
            <pc:sldMk cId="71359571" sldId="257"/>
            <ac:spMk id="30" creationId="{663C7406-07C6-8349-AB32-04A3F1CE0089}"/>
          </ac:spMkLst>
        </pc:spChg>
        <pc:spChg chg="add">
          <ac:chgData name="김 기덕" userId="e7f34c32b62d749f" providerId="LiveId" clId="{8177B9C0-CA3C-604E-A5E4-C2D1D6EDF17F}" dt="2019-06-16T11:55:45.748" v="231" actId="571"/>
          <ac:spMkLst>
            <pc:docMk/>
            <pc:sldMk cId="71359571" sldId="257"/>
            <ac:spMk id="36" creationId="{37263ED5-50B8-4840-BB43-31409BDD394C}"/>
          </ac:spMkLst>
        </pc:spChg>
        <pc:spChg chg="add del">
          <ac:chgData name="김 기덕" userId="e7f34c32b62d749f" providerId="LiveId" clId="{8177B9C0-CA3C-604E-A5E4-C2D1D6EDF17F}" dt="2019-06-16T11:55:57.082" v="233" actId="22"/>
          <ac:spMkLst>
            <pc:docMk/>
            <pc:sldMk cId="71359571" sldId="257"/>
            <ac:spMk id="38" creationId="{3A1C9C3A-5A06-1B4A-B1C9-8CC4ABC91754}"/>
          </ac:spMkLst>
        </pc:spChg>
        <pc:spChg chg="add mod">
          <ac:chgData name="김 기덕" userId="e7f34c32b62d749f" providerId="LiveId" clId="{8177B9C0-CA3C-604E-A5E4-C2D1D6EDF17F}" dt="2019-06-16T11:56:43.690" v="271" actId="20577"/>
          <ac:spMkLst>
            <pc:docMk/>
            <pc:sldMk cId="71359571" sldId="257"/>
            <ac:spMk id="40" creationId="{5CD0A104-3347-2746-925B-132E5BC8A24C}"/>
          </ac:spMkLst>
        </pc:spChg>
        <pc:spChg chg="add mod">
          <ac:chgData name="김 기덕" userId="e7f34c32b62d749f" providerId="LiveId" clId="{8177B9C0-CA3C-604E-A5E4-C2D1D6EDF17F}" dt="2019-06-16T11:58:35.861" v="284" actId="1076"/>
          <ac:spMkLst>
            <pc:docMk/>
            <pc:sldMk cId="71359571" sldId="257"/>
            <ac:spMk id="41" creationId="{4D87C765-BDD0-7F46-BC49-4A3A5B869306}"/>
          </ac:spMkLst>
        </pc:spChg>
        <pc:spChg chg="add mod">
          <ac:chgData name="김 기덕" userId="e7f34c32b62d749f" providerId="LiveId" clId="{8177B9C0-CA3C-604E-A5E4-C2D1D6EDF17F}" dt="2019-06-16T12:01:06.213" v="294" actId="14100"/>
          <ac:spMkLst>
            <pc:docMk/>
            <pc:sldMk cId="71359571" sldId="257"/>
            <ac:spMk id="43" creationId="{8A0DFBE6-42D9-4D4D-B65D-ABD5A0A95725}"/>
          </ac:spMkLst>
        </pc:spChg>
        <pc:spChg chg="add mod">
          <ac:chgData name="김 기덕" userId="e7f34c32b62d749f" providerId="LiveId" clId="{8177B9C0-CA3C-604E-A5E4-C2D1D6EDF17F}" dt="2019-06-16T12:06:23.493" v="321" actId="13822"/>
          <ac:spMkLst>
            <pc:docMk/>
            <pc:sldMk cId="71359571" sldId="257"/>
            <ac:spMk id="44" creationId="{78D732E9-BE15-7347-904D-AAB7CF726E0F}"/>
          </ac:spMkLst>
        </pc:spChg>
        <pc:grpChg chg="add mod">
          <ac:chgData name="김 기덕" userId="e7f34c32b62d749f" providerId="LiveId" clId="{8177B9C0-CA3C-604E-A5E4-C2D1D6EDF17F}" dt="2019-06-16T11:54:59.289" v="230" actId="1076"/>
          <ac:grpSpMkLst>
            <pc:docMk/>
            <pc:sldMk cId="71359571" sldId="257"/>
            <ac:grpSpMk id="34" creationId="{46A063C5-8D4C-E64C-BDB3-728BD6948B9D}"/>
          </ac:grpSpMkLst>
        </pc:grpChg>
        <pc:inkChg chg="add del">
          <ac:chgData name="김 기덕" userId="e7f34c32b62d749f" providerId="LiveId" clId="{8177B9C0-CA3C-604E-A5E4-C2D1D6EDF17F}" dt="2019-06-16T11:57:34.605" v="275"/>
          <ac:inkMkLst>
            <pc:docMk/>
            <pc:sldMk cId="71359571" sldId="257"/>
            <ac:inkMk id="42" creationId="{CF0029C6-59CA-E445-924F-0A902E38F8BA}"/>
          </ac:inkMkLst>
        </pc:inkChg>
        <pc:inkChg chg="add del">
          <ac:chgData name="김 기덕" userId="e7f34c32b62d749f" providerId="LiveId" clId="{8177B9C0-CA3C-604E-A5E4-C2D1D6EDF17F}" dt="2019-06-16T12:05:46.407" v="312"/>
          <ac:inkMkLst>
            <pc:docMk/>
            <pc:sldMk cId="71359571" sldId="257"/>
            <ac:inkMk id="45" creationId="{CDFB4BAF-6C97-D948-8792-C6D3539C5080}"/>
          </ac:inkMkLst>
        </pc:inkChg>
        <pc:inkChg chg="add del">
          <ac:chgData name="김 기덕" userId="e7f34c32b62d749f" providerId="LiveId" clId="{8177B9C0-CA3C-604E-A5E4-C2D1D6EDF17F}" dt="2019-06-16T12:05:46.261" v="311"/>
          <ac:inkMkLst>
            <pc:docMk/>
            <pc:sldMk cId="71359571" sldId="257"/>
            <ac:inkMk id="46" creationId="{5E98E3A7-2BE7-994D-9030-91CAB866D600}"/>
          </ac:inkMkLst>
        </pc:inkChg>
        <pc:cxnChg chg="add del mod">
          <ac:chgData name="김 기덕" userId="e7f34c32b62d749f" providerId="LiveId" clId="{8177B9C0-CA3C-604E-A5E4-C2D1D6EDF17F}" dt="2019-06-16T11:50:24.057" v="168" actId="2642"/>
          <ac:cxnSpMkLst>
            <pc:docMk/>
            <pc:sldMk cId="71359571" sldId="257"/>
            <ac:cxnSpMk id="10" creationId="{2E94EDEA-FBEE-D743-BB56-A8EED87165B5}"/>
          </ac:cxnSpMkLst>
        </pc:cxnChg>
        <pc:cxnChg chg="add mod">
          <ac:chgData name="김 기덕" userId="e7f34c32b62d749f" providerId="LiveId" clId="{8177B9C0-CA3C-604E-A5E4-C2D1D6EDF17F}" dt="2019-06-16T11:50:32.398" v="172" actId="13822"/>
          <ac:cxnSpMkLst>
            <pc:docMk/>
            <pc:sldMk cId="71359571" sldId="257"/>
            <ac:cxnSpMk id="13" creationId="{7B8D317D-5DAB-6840-BE16-ED05813D4B05}"/>
          </ac:cxnSpMkLst>
        </pc:cxnChg>
        <pc:cxnChg chg="add mod">
          <ac:chgData name="김 기덕" userId="e7f34c32b62d749f" providerId="LiveId" clId="{8177B9C0-CA3C-604E-A5E4-C2D1D6EDF17F}" dt="2019-06-16T11:51:07.560" v="178" actId="14100"/>
          <ac:cxnSpMkLst>
            <pc:docMk/>
            <pc:sldMk cId="71359571" sldId="257"/>
            <ac:cxnSpMk id="16" creationId="{491215F3-BE98-DB43-AAA1-A807474EE9FE}"/>
          </ac:cxnSpMkLst>
        </pc:cxnChg>
        <pc:cxnChg chg="add mod">
          <ac:chgData name="김 기덕" userId="e7f34c32b62d749f" providerId="LiveId" clId="{8177B9C0-CA3C-604E-A5E4-C2D1D6EDF17F}" dt="2019-06-16T11:51:29.347" v="187" actId="13822"/>
          <ac:cxnSpMkLst>
            <pc:docMk/>
            <pc:sldMk cId="71359571" sldId="257"/>
            <ac:cxnSpMk id="21" creationId="{A0B6D2E2-0780-974F-9E6E-48EF024C5407}"/>
          </ac:cxnSpMkLst>
        </pc:cxnChg>
        <pc:cxnChg chg="add mod">
          <ac:chgData name="김 기덕" userId="e7f34c32b62d749f" providerId="LiveId" clId="{8177B9C0-CA3C-604E-A5E4-C2D1D6EDF17F}" dt="2019-06-16T11:51:24.280" v="185" actId="13822"/>
          <ac:cxnSpMkLst>
            <pc:docMk/>
            <pc:sldMk cId="71359571" sldId="257"/>
            <ac:cxnSpMk id="24" creationId="{726468A3-8472-DF49-B16A-860B5B0EC22D}"/>
          </ac:cxnSpMkLst>
        </pc:cxnChg>
        <pc:cxnChg chg="add mod">
          <ac:chgData name="김 기덕" userId="e7f34c32b62d749f" providerId="LiveId" clId="{8177B9C0-CA3C-604E-A5E4-C2D1D6EDF17F}" dt="2019-06-16T11:54:30.114" v="226" actId="13822"/>
          <ac:cxnSpMkLst>
            <pc:docMk/>
            <pc:sldMk cId="71359571" sldId="257"/>
            <ac:cxnSpMk id="31" creationId="{751DBC37-16DF-6F48-8872-5B988973EA9F}"/>
          </ac:cxnSpMkLst>
        </pc:cxnChg>
      </pc:sldChg>
      <pc:sldChg chg="new">
        <pc:chgData name="김 기덕" userId="e7f34c32b62d749f" providerId="LiveId" clId="{8177B9C0-CA3C-604E-A5E4-C2D1D6EDF17F}" dt="2019-06-16T11:41:47.143" v="55" actId="680"/>
        <pc:sldMkLst>
          <pc:docMk/>
          <pc:sldMk cId="262411891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7D13-54CD-CA49-AC47-7BF4AC566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9CA28-34C2-5240-9703-2DD42A41E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A79EB-3636-9C48-9103-BAA10232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922B9-FC6F-E244-AA6C-E253F300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067C1-135C-CF4B-8189-724D4DC4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51AC-C5F2-3949-BC7D-D3A13F2C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FDFB5-0CE5-B549-A978-A05640A1D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57500-287E-9F4A-B7C2-3D5FC230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909AF-60A3-A749-81D1-8D261805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38498-769B-C446-A8A3-0EF3407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AAC7F0-E0F4-CC48-81CD-258E751E2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01403-FE3D-8D44-84D6-C9B6F688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E8928-D189-494D-A3A0-A07E925E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9FB6B-FEF1-764D-9F34-1634BB93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E540-0C70-5B4A-8D72-70BACAD7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C53C6-D2D0-5D41-A4DE-21376A0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5919D-0E71-8F44-9CDC-FA0DC9A7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A5D8A-61A5-864A-B5F3-CAFBD2E2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5A95-8BCA-3B46-A41C-62ED521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CB720-6A26-E548-A49E-9BF59814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2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76E9-04C9-2D47-9ABC-0D2DAB94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D7759-3579-BC4E-A477-5D1802A1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394B1-1EE6-814D-87DF-498858F0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A2645-906F-0C4A-90C9-B74EAB13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FE24-4F7A-7A4D-9B1B-CAD01DED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79303-7CC3-5744-9AB7-16966F0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0BC2D-4C38-8342-A9F3-3A581960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2009F-627B-6845-831A-9811F91B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A2D8D-B11D-8D45-A3C5-342CA067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5E5B0-ECF8-884B-B832-84675311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22563-D7F7-CA4B-85CC-A10A767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D71E-7023-404E-BB12-DCA56975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41406-87BE-0E49-8708-E008E19B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A42E0-647F-C849-96CF-067BEF88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32625-5194-4245-8047-1AF47B899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53D2C-1161-6C45-AFEE-8A36CF464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C84E5-992B-3746-A666-11B4D322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730080-2122-FE44-BBED-AA09962C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BE07D-1847-4848-A6D9-53F95ED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85803-A2D3-1E46-9AA4-E86C89C0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47A1-DAC5-E845-9F37-23DB325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D9721-B40F-A041-8164-3F4192AF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DF243E-B40C-F743-96DA-18089AE3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31327-AFCC-5D4E-AAE2-46B4B494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8DF54-E3E7-5C47-90D5-91ACA2C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9F862-1CD0-6042-A89E-8EF08F3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8D646-4008-D84B-A324-42B2C944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0B523-733B-0247-8952-46E41DAA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F5F8F-E2F3-3E4B-957D-CF9EF01E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FC03D-F14F-8D48-8195-A898E2D6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2399C-A2F4-FA46-A89F-14A09B1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78A29-859C-504C-99C4-840D5BD7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1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39B02-EE8A-B947-B81C-9C14FE7F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1F67B-470F-F144-B977-BC42BE6D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E77E4-5537-6340-A35F-515D38CB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0D9A2-4FB4-194E-AF73-5ED1427B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B21E7-071B-924F-80AF-14D35994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A10F0-4ABC-3D47-BEB4-5924560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50F6F-04CF-D845-9EB4-04BC704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65B38-B106-E54F-9922-022F9E4B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9186F-4BA3-884A-A459-3844DD4F4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353C-E37A-DF49-AE7F-2E1217D86DBC}" type="datetimeFigureOut">
              <a:rPr lang="en-US" altLang="ko-KR" smtClean="0"/>
              <a:t>6/17/2019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3F6B-4706-864E-835D-959516E86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01A1D-547D-1645-9080-A8E92796B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9F7B-AB99-8C48-A468-45F24BE29C8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9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712786F-3967-4427-87D2-CA2F5034CDD1}"/>
              </a:ext>
            </a:extLst>
          </p:cNvPr>
          <p:cNvSpPr/>
          <p:nvPr/>
        </p:nvSpPr>
        <p:spPr>
          <a:xfrm>
            <a:off x="705772" y="0"/>
            <a:ext cx="834501" cy="248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Key_Scan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85D70A3-8F1F-4C2B-BD0B-3B95C30A1D8C}"/>
              </a:ext>
            </a:extLst>
          </p:cNvPr>
          <p:cNvSpPr/>
          <p:nvPr/>
        </p:nvSpPr>
        <p:spPr>
          <a:xfrm>
            <a:off x="221942" y="381740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count=0, </a:t>
            </a:r>
            <a:r>
              <a:rPr lang="en-US" altLang="ko-KR" sz="1000" dirty="0" err="1"/>
              <a:t>init_data</a:t>
            </a:r>
            <a:r>
              <a:rPr lang="en-US" altLang="ko-KR" sz="1000" dirty="0"/>
              <a:t>=0xfe</a:t>
            </a:r>
          </a:p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=0x00, </a:t>
            </a:r>
            <a:r>
              <a:rPr lang="en-US" altLang="ko-KR" sz="1000" dirty="0" err="1"/>
              <a:t>key_num</a:t>
            </a:r>
            <a:r>
              <a:rPr lang="en-US" altLang="ko-KR" sz="1000" dirty="0"/>
              <a:t>=0</a:t>
            </a:r>
            <a:endParaRPr lang="ko-KR" altLang="en-US" sz="10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54F1618-1BB5-4B29-B5FE-EF2152940B58}"/>
              </a:ext>
            </a:extLst>
          </p:cNvPr>
          <p:cNvSpPr/>
          <p:nvPr/>
        </p:nvSpPr>
        <p:spPr>
          <a:xfrm>
            <a:off x="221942" y="843379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PORTC = 0xff,</a:t>
            </a:r>
          </a:p>
          <a:p>
            <a:pPr algn="ctr"/>
            <a:r>
              <a:rPr lang="en-US" altLang="ko-KR" sz="1000" dirty="0"/>
              <a:t>PORTC=</a:t>
            </a:r>
            <a:r>
              <a:rPr lang="en-US" altLang="ko-KR" sz="1000" dirty="0" err="1"/>
              <a:t>PORTC&amp;init_data</a:t>
            </a:r>
            <a:endParaRPr lang="ko-KR" altLang="en-US" sz="10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B8A3F740-6F6E-4C33-B45B-DE204C2AE2AF}"/>
              </a:ext>
            </a:extLst>
          </p:cNvPr>
          <p:cNvSpPr/>
          <p:nvPr/>
        </p:nvSpPr>
        <p:spPr>
          <a:xfrm>
            <a:off x="221941" y="1305017"/>
            <a:ext cx="1802167" cy="4616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 &lt;= 3 ?</a:t>
            </a:r>
            <a:endParaRPr lang="ko-KR" altLang="en-US" sz="1000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0DBBD20F-D13E-438A-91A0-2D875DA671E6}"/>
              </a:ext>
            </a:extLst>
          </p:cNvPr>
          <p:cNvSpPr/>
          <p:nvPr/>
        </p:nvSpPr>
        <p:spPr>
          <a:xfrm>
            <a:off x="221941" y="1899820"/>
            <a:ext cx="1802167" cy="461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(PINC&amp;0xf0)==0xf0 ?</a:t>
            </a:r>
            <a:endParaRPr lang="ko-KR" altLang="en-US" sz="10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1F1BE59-11DC-4000-932A-039C2705D41C}"/>
              </a:ext>
            </a:extLst>
          </p:cNvPr>
          <p:cNvSpPr/>
          <p:nvPr/>
        </p:nvSpPr>
        <p:spPr>
          <a:xfrm>
            <a:off x="221941" y="2494622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=PINC&amp;0xf0</a:t>
            </a:r>
            <a:endParaRPr lang="ko-KR" altLang="en-US" sz="10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53AA3AE-1668-4467-BD5D-5B4A087506FE}"/>
              </a:ext>
            </a:extLst>
          </p:cNvPr>
          <p:cNvSpPr/>
          <p:nvPr/>
        </p:nvSpPr>
        <p:spPr>
          <a:xfrm>
            <a:off x="221940" y="2956260"/>
            <a:ext cx="1802167" cy="461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 == 0xe0 ?</a:t>
            </a:r>
            <a:endParaRPr lang="ko-KR" altLang="en-US" sz="10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2C7D9699-F918-4FCA-9860-024B183CAAB2}"/>
              </a:ext>
            </a:extLst>
          </p:cNvPr>
          <p:cNvSpPr/>
          <p:nvPr/>
        </p:nvSpPr>
        <p:spPr>
          <a:xfrm>
            <a:off x="221941" y="3551062"/>
            <a:ext cx="1802167" cy="461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 == 0xd0 ?</a:t>
            </a:r>
            <a:endParaRPr lang="ko-KR" altLang="en-US" sz="1000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3EF801D6-DC63-43D7-A646-56E672CECE91}"/>
              </a:ext>
            </a:extLst>
          </p:cNvPr>
          <p:cNvSpPr/>
          <p:nvPr/>
        </p:nvSpPr>
        <p:spPr>
          <a:xfrm>
            <a:off x="221940" y="4145864"/>
            <a:ext cx="1802167" cy="461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 == 0xb0 ?</a:t>
            </a:r>
            <a:endParaRPr lang="ko-KR" altLang="en-US" sz="1000" dirty="0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1BABC1A8-19DC-4F11-9178-1C10D9AF1585}"/>
              </a:ext>
            </a:extLst>
          </p:cNvPr>
          <p:cNvSpPr/>
          <p:nvPr/>
        </p:nvSpPr>
        <p:spPr>
          <a:xfrm>
            <a:off x="221940" y="4740667"/>
            <a:ext cx="1802167" cy="461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key_data</a:t>
            </a:r>
            <a:r>
              <a:rPr lang="en-US" altLang="ko-KR" sz="1000" dirty="0"/>
              <a:t> == 0x70 ?</a:t>
            </a:r>
            <a:endParaRPr lang="ko-KR" altLang="en-US" sz="1000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133C7B7-43C2-4B5C-98FE-03D9090A3C3B}"/>
              </a:ext>
            </a:extLst>
          </p:cNvPr>
          <p:cNvSpPr/>
          <p:nvPr/>
        </p:nvSpPr>
        <p:spPr>
          <a:xfrm>
            <a:off x="2647026" y="1899820"/>
            <a:ext cx="2022629" cy="4616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Init_data</a:t>
            </a:r>
            <a:r>
              <a:rPr lang="en-US" altLang="ko-KR" sz="1000" dirty="0"/>
              <a:t>=(</a:t>
            </a:r>
            <a:r>
              <a:rPr lang="en-US" altLang="ko-KR" sz="1000" dirty="0" err="1"/>
              <a:t>init_data</a:t>
            </a:r>
            <a:r>
              <a:rPr lang="en-US" altLang="ko-KR" sz="1000" dirty="0"/>
              <a:t>&lt;&lt;1) | 0x01,</a:t>
            </a:r>
          </a:p>
          <a:p>
            <a:pPr algn="ctr"/>
            <a:r>
              <a:rPr lang="en-US" altLang="ko-KR" sz="1000" dirty="0"/>
              <a:t>count++</a:t>
            </a:r>
            <a:endParaRPr lang="ko-KR" altLang="en-US" sz="10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80D815AC-4F4C-4176-9E60-B87C28CA3F7B}"/>
              </a:ext>
            </a:extLst>
          </p:cNvPr>
          <p:cNvSpPr/>
          <p:nvPr/>
        </p:nvSpPr>
        <p:spPr>
          <a:xfrm>
            <a:off x="2647026" y="3022842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(count*4 + 1)</a:t>
            </a:r>
            <a:endParaRPr lang="ko-KR" altLang="en-US" sz="1000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535B0C6-44B7-482B-956C-21F2858DC755}"/>
              </a:ext>
            </a:extLst>
          </p:cNvPr>
          <p:cNvSpPr/>
          <p:nvPr/>
        </p:nvSpPr>
        <p:spPr>
          <a:xfrm>
            <a:off x="2647025" y="3617644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(count*4 + 2)</a:t>
            </a:r>
            <a:endParaRPr lang="ko-KR" altLang="en-US" sz="1000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DF5E738-11ED-4797-ACC0-50D1881A9F3A}"/>
              </a:ext>
            </a:extLst>
          </p:cNvPr>
          <p:cNvSpPr/>
          <p:nvPr/>
        </p:nvSpPr>
        <p:spPr>
          <a:xfrm>
            <a:off x="2647025" y="4212446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(count*4 + 3)</a:t>
            </a:r>
            <a:endParaRPr lang="ko-KR" altLang="en-US" sz="10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023EEF77-B283-4DEE-9356-E7C35156BE13}"/>
              </a:ext>
            </a:extLst>
          </p:cNvPr>
          <p:cNvSpPr/>
          <p:nvPr/>
        </p:nvSpPr>
        <p:spPr>
          <a:xfrm>
            <a:off x="2647024" y="4807249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(count*4 + 4)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79CD48-7AC5-489F-BA23-36A07C41636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024108" y="2130639"/>
            <a:ext cx="622918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B39D76-E3A9-41DF-B89A-9BF186817DD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024107" y="3187079"/>
            <a:ext cx="622919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37FDCE-D603-4C2C-B725-0D2AA5038EAF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024108" y="3781881"/>
            <a:ext cx="622917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B0DF136-7720-4833-94F0-4E4E9DC27DF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2024107" y="4376683"/>
            <a:ext cx="622918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3086AD-06D1-4A4B-95C1-31E4D0D54A7D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2024107" y="4971486"/>
            <a:ext cx="622917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E5A0023-3B50-4ED4-B510-AB2D2FD2BBF6}"/>
              </a:ext>
            </a:extLst>
          </p:cNvPr>
          <p:cNvSpPr/>
          <p:nvPr/>
        </p:nvSpPr>
        <p:spPr>
          <a:xfrm>
            <a:off x="221940" y="5335468"/>
            <a:ext cx="1802167" cy="32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4AC24C1B-1448-4569-967A-96BC99AB2EE5}"/>
              </a:ext>
            </a:extLst>
          </p:cNvPr>
          <p:cNvSpPr/>
          <p:nvPr/>
        </p:nvSpPr>
        <p:spPr>
          <a:xfrm>
            <a:off x="519340" y="5797105"/>
            <a:ext cx="1207363" cy="32847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return </a:t>
            </a:r>
            <a:r>
              <a:rPr lang="en-US" altLang="ko-KR" sz="1000" dirty="0" err="1"/>
              <a:t>key_num</a:t>
            </a:r>
            <a:endParaRPr lang="ko-KR" altLang="en-US" sz="10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F6A9D11-9591-4B34-9F7C-8F290997531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1598350" y="301467"/>
            <a:ext cx="1584662" cy="2535320"/>
          </a:xfrm>
          <a:prstGeom prst="bentConnector4">
            <a:avLst>
              <a:gd name="adj1" fmla="val -14426"/>
              <a:gd name="adj2" fmla="val -4910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12A95A-C27C-4441-BD77-6A60A5500F2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23023" y="248575"/>
            <a:ext cx="3" cy="13316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BF39068-6929-49A9-A746-F8AED6F14E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23026" y="710214"/>
            <a:ext cx="0" cy="13316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1364D32-A576-4024-8CFA-00F4514A19B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123025" y="1171853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FF255-7ADF-4D00-BCEC-301D05F405A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23025" y="1766656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B591B2-4485-4D15-A740-3E39821171A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123025" y="2361458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9DED53-5E25-4669-8610-56849162FD6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123024" y="2823096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9AF3B5-8CBF-481C-BEC5-16838537011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123024" y="3417898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C074B0-39D6-486F-BE6A-B97307AB5E0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123024" y="4012700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4E056C-26E8-4B04-B9FD-1C9CD0D27C4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123024" y="4607502"/>
            <a:ext cx="0" cy="13316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5860681-0919-4218-80A6-17DF0283EEEC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1123024" y="5202305"/>
            <a:ext cx="0" cy="13316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531AC55-20CA-40D3-AF09-4CB128FA6C9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1123022" y="5663942"/>
            <a:ext cx="2" cy="13316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3931B8-5B8A-45E5-9BE1-F4E839B3991C}"/>
              </a:ext>
            </a:extLst>
          </p:cNvPr>
          <p:cNvCxnSpPr>
            <a:stCxn id="16" idx="3"/>
          </p:cNvCxnSpPr>
          <p:nvPr/>
        </p:nvCxnSpPr>
        <p:spPr>
          <a:xfrm flipV="1">
            <a:off x="4449193" y="3187078"/>
            <a:ext cx="234147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5F095A-7D59-4751-BDB8-4C1EE9AA650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49192" y="3781880"/>
            <a:ext cx="234148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2EB3E11-A1B8-42B1-A406-6674C0BEBF9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449192" y="4376682"/>
            <a:ext cx="234148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7465E61-9256-4067-8ED1-9D39078F8A3E}"/>
              </a:ext>
            </a:extLst>
          </p:cNvPr>
          <p:cNvCxnSpPr>
            <a:stCxn id="19" idx="3"/>
          </p:cNvCxnSpPr>
          <p:nvPr/>
        </p:nvCxnSpPr>
        <p:spPr>
          <a:xfrm flipV="1">
            <a:off x="4449191" y="4971485"/>
            <a:ext cx="234149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19FD78A-B3B4-4645-B7A4-AEB1B1D48F09}"/>
              </a:ext>
            </a:extLst>
          </p:cNvPr>
          <p:cNvCxnSpPr>
            <a:stCxn id="7" idx="1"/>
          </p:cNvCxnSpPr>
          <p:nvPr/>
        </p:nvCxnSpPr>
        <p:spPr>
          <a:xfrm rot="10800000" flipH="1">
            <a:off x="221941" y="315157"/>
            <a:ext cx="901080" cy="1220680"/>
          </a:xfrm>
          <a:prstGeom prst="bentConnector4">
            <a:avLst>
              <a:gd name="adj1" fmla="val -14533"/>
              <a:gd name="adj2" fmla="val 99455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11D497F-67DD-4719-AA61-2385FABD859A}"/>
              </a:ext>
            </a:extLst>
          </p:cNvPr>
          <p:cNvCxnSpPr/>
          <p:nvPr/>
        </p:nvCxnSpPr>
        <p:spPr>
          <a:xfrm rot="10800000" flipV="1">
            <a:off x="1123021" y="3187077"/>
            <a:ext cx="3546634" cy="2543445"/>
          </a:xfrm>
          <a:prstGeom prst="bentConnector3">
            <a:avLst>
              <a:gd name="adj1" fmla="val -563"/>
            </a:avLst>
          </a:prstGeom>
          <a:ln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8FF566-67BA-460E-925C-4D6B87056C32}"/>
              </a:ext>
            </a:extLst>
          </p:cNvPr>
          <p:cNvSpPr txBox="1"/>
          <p:nvPr/>
        </p:nvSpPr>
        <p:spPr>
          <a:xfrm>
            <a:off x="111707" y="1233087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2F59F9-8003-4964-8FD4-2153C63ADBD1}"/>
              </a:ext>
            </a:extLst>
          </p:cNvPr>
          <p:cNvSpPr txBox="1"/>
          <p:nvPr/>
        </p:nvSpPr>
        <p:spPr>
          <a:xfrm>
            <a:off x="664340" y="1703905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9F938F-7EA5-4D13-96BF-7300B7F44163}"/>
              </a:ext>
            </a:extLst>
          </p:cNvPr>
          <p:cNvSpPr txBox="1"/>
          <p:nvPr/>
        </p:nvSpPr>
        <p:spPr>
          <a:xfrm>
            <a:off x="1183684" y="2301665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8C79B1-9277-4B20-A910-C73314BF13D1}"/>
              </a:ext>
            </a:extLst>
          </p:cNvPr>
          <p:cNvSpPr txBox="1"/>
          <p:nvPr/>
        </p:nvSpPr>
        <p:spPr>
          <a:xfrm>
            <a:off x="2161341" y="189981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6933D9-FC5E-4908-8838-278B3615D333}"/>
              </a:ext>
            </a:extLst>
          </p:cNvPr>
          <p:cNvSpPr txBox="1"/>
          <p:nvPr/>
        </p:nvSpPr>
        <p:spPr>
          <a:xfrm>
            <a:off x="2106226" y="295625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A606-193E-404B-B765-47DC64B5E7AF}"/>
              </a:ext>
            </a:extLst>
          </p:cNvPr>
          <p:cNvSpPr txBox="1"/>
          <p:nvPr/>
        </p:nvSpPr>
        <p:spPr>
          <a:xfrm>
            <a:off x="2106225" y="354336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66E497-9B56-4DC6-A1A1-8FEDA4D277EC}"/>
              </a:ext>
            </a:extLst>
          </p:cNvPr>
          <p:cNvSpPr txBox="1"/>
          <p:nvPr/>
        </p:nvSpPr>
        <p:spPr>
          <a:xfrm>
            <a:off x="2106225" y="4149117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8E16A9-5670-42AB-8ECA-2E4EC9FFDC85}"/>
              </a:ext>
            </a:extLst>
          </p:cNvPr>
          <p:cNvSpPr txBox="1"/>
          <p:nvPr/>
        </p:nvSpPr>
        <p:spPr>
          <a:xfrm>
            <a:off x="2107333" y="4728518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DDE009-646E-4108-BE57-FCFAA57183A7}"/>
              </a:ext>
            </a:extLst>
          </p:cNvPr>
          <p:cNvSpPr txBox="1"/>
          <p:nvPr/>
        </p:nvSpPr>
        <p:spPr>
          <a:xfrm>
            <a:off x="1205142" y="3353668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CEA5E3-A0AC-44B9-8331-2B7E210853D3}"/>
              </a:ext>
            </a:extLst>
          </p:cNvPr>
          <p:cNvSpPr txBox="1"/>
          <p:nvPr/>
        </p:nvSpPr>
        <p:spPr>
          <a:xfrm>
            <a:off x="1205142" y="3958526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555931-363D-45E5-B540-F1BE8437BC70}"/>
              </a:ext>
            </a:extLst>
          </p:cNvPr>
          <p:cNvSpPr txBox="1"/>
          <p:nvPr/>
        </p:nvSpPr>
        <p:spPr>
          <a:xfrm>
            <a:off x="1205142" y="4553327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08B5FA-B0CC-44A2-B994-4EE30839188D}"/>
              </a:ext>
            </a:extLst>
          </p:cNvPr>
          <p:cNvSpPr txBox="1"/>
          <p:nvPr/>
        </p:nvSpPr>
        <p:spPr>
          <a:xfrm>
            <a:off x="1183684" y="5141460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CA9AF614-46E6-47BC-B3FF-7C4FE51039CA}"/>
              </a:ext>
            </a:extLst>
          </p:cNvPr>
          <p:cNvSpPr/>
          <p:nvPr/>
        </p:nvSpPr>
        <p:spPr>
          <a:xfrm>
            <a:off x="8473727" y="217959"/>
            <a:ext cx="834501" cy="248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rst_buf</a:t>
            </a:r>
            <a:endParaRPr lang="ko-KR" altLang="en-US" sz="1000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163A6129-0C63-46C2-A9AD-843CE656CB22}"/>
              </a:ext>
            </a:extLst>
          </p:cNvPr>
          <p:cNvSpPr/>
          <p:nvPr/>
        </p:nvSpPr>
        <p:spPr>
          <a:xfrm>
            <a:off x="8371633" y="628611"/>
            <a:ext cx="1038691" cy="2308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a=0</a:t>
            </a:r>
            <a:endParaRPr lang="ko-KR" altLang="en-US" sz="1000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AF28DA7D-28E5-475F-B8F6-6B16EAC27CAA}"/>
              </a:ext>
            </a:extLst>
          </p:cNvPr>
          <p:cNvSpPr/>
          <p:nvPr/>
        </p:nvSpPr>
        <p:spPr>
          <a:xfrm>
            <a:off x="8371634" y="1020402"/>
            <a:ext cx="1038696" cy="3098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[a] = 0</a:t>
            </a:r>
          </a:p>
          <a:p>
            <a:pPr algn="ctr"/>
            <a:r>
              <a:rPr lang="en-US" altLang="ko-KR" sz="1000" dirty="0"/>
              <a:t>a++</a:t>
            </a:r>
            <a:endParaRPr lang="ko-KR" altLang="en-US" sz="1000" dirty="0"/>
          </a:p>
        </p:txBody>
      </p: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8114D8A5-2211-4FCA-BA69-F8A9E0C9D7A2}"/>
              </a:ext>
            </a:extLst>
          </p:cNvPr>
          <p:cNvSpPr/>
          <p:nvPr/>
        </p:nvSpPr>
        <p:spPr>
          <a:xfrm>
            <a:off x="8371633" y="1491182"/>
            <a:ext cx="1038696" cy="2308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a&lt;10</a:t>
            </a:r>
            <a:endParaRPr lang="ko-KR" altLang="en-US" sz="1000" dirty="0"/>
          </a:p>
        </p:txBody>
      </p: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FB8739BB-F952-40E3-B79D-65AA807625D4}"/>
              </a:ext>
            </a:extLst>
          </p:cNvPr>
          <p:cNvSpPr/>
          <p:nvPr/>
        </p:nvSpPr>
        <p:spPr>
          <a:xfrm>
            <a:off x="8473727" y="1878538"/>
            <a:ext cx="834501" cy="248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3BE443-33C0-4A5F-8D48-505208F820C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8890978" y="466534"/>
            <a:ext cx="1" cy="16207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1D2B35-64EC-4060-8219-F09349D79EAD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8890979" y="859431"/>
            <a:ext cx="3" cy="16097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F1772C-E0B6-4D5E-B9A9-FA99257CBB4F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8890981" y="1330211"/>
            <a:ext cx="1" cy="16097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B7F31B-1EDE-451B-8944-21116C009189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 flipH="1">
            <a:off x="8890978" y="1722002"/>
            <a:ext cx="3" cy="15653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390765B-3B3B-41C2-A559-3EB5C158D63B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90977" y="939916"/>
            <a:ext cx="519352" cy="666676"/>
          </a:xfrm>
          <a:prstGeom prst="bentConnector4">
            <a:avLst>
              <a:gd name="adj1" fmla="val -44016"/>
              <a:gd name="adj2" fmla="val 99937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15818D6-95B8-454D-95FE-8E286D268B17}"/>
              </a:ext>
            </a:extLst>
          </p:cNvPr>
          <p:cNvSpPr/>
          <p:nvPr/>
        </p:nvSpPr>
        <p:spPr>
          <a:xfrm>
            <a:off x="827103" y="25745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EntAnswer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B0ECD30-DC1E-439A-91FB-F7F16548BECE}"/>
              </a:ext>
            </a:extLst>
          </p:cNvPr>
          <p:cNvSpPr/>
          <p:nvPr/>
        </p:nvSpPr>
        <p:spPr>
          <a:xfrm>
            <a:off x="667305" y="612558"/>
            <a:ext cx="1624614" cy="381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 = 0, </a:t>
            </a:r>
            <a:r>
              <a:rPr lang="en-US" altLang="ko-KR" sz="1000" dirty="0" err="1"/>
              <a:t>compp</a:t>
            </a:r>
            <a:r>
              <a:rPr lang="en-US" altLang="ko-KR" sz="1000" dirty="0"/>
              <a:t> = 0, k = 0</a:t>
            </a:r>
          </a:p>
          <a:p>
            <a:pPr algn="ctr"/>
            <a:r>
              <a:rPr lang="en-US" altLang="ko-KR" sz="1000" dirty="0" err="1"/>
              <a:t>rst_buf</a:t>
            </a:r>
            <a:endParaRPr lang="en-US" altLang="ko-KR" sz="10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AD2EB8E-0B93-4D6D-A6CB-2C20FC150A91}"/>
              </a:ext>
            </a:extLst>
          </p:cNvPr>
          <p:cNvSpPr/>
          <p:nvPr/>
        </p:nvSpPr>
        <p:spPr>
          <a:xfrm>
            <a:off x="667305" y="1118585"/>
            <a:ext cx="1624614" cy="8433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(0,1)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(answer)</a:t>
            </a:r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(1,5)</a:t>
            </a:r>
          </a:p>
          <a:p>
            <a:pPr algn="ctr"/>
            <a:r>
              <a:rPr lang="en-US" altLang="ko-KR" sz="1000" dirty="0"/>
              <a:t>LCD_Str1(</a:t>
            </a:r>
            <a:r>
              <a:rPr lang="en-US" altLang="ko-KR" sz="1000" dirty="0" err="1"/>
              <a:t>entrand_num</a:t>
            </a:r>
            <a:r>
              <a:rPr lang="en-US" altLang="ko-KR" sz="1000" dirty="0"/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500F0EE-33E3-4142-8EE8-5DA8322B95AB}"/>
              </a:ext>
            </a:extLst>
          </p:cNvPr>
          <p:cNvSpPr/>
          <p:nvPr/>
        </p:nvSpPr>
        <p:spPr>
          <a:xfrm>
            <a:off x="667302" y="2681058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k&lt;4</a:t>
            </a:r>
            <a:endParaRPr lang="ko-KR" altLang="en-US" sz="10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807D617-A8A0-4EB5-8A37-B20E76E1CDAB}"/>
              </a:ext>
            </a:extLst>
          </p:cNvPr>
          <p:cNvSpPr/>
          <p:nvPr/>
        </p:nvSpPr>
        <p:spPr>
          <a:xfrm>
            <a:off x="667302" y="2081814"/>
            <a:ext cx="1624614" cy="47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entrand_num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buf_seg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</a:p>
          <a:p>
            <a:pPr algn="ctr"/>
            <a:r>
              <a:rPr lang="en-US" altLang="ko-KR" sz="1000" dirty="0"/>
              <a:t>k++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E1BA96F5-DBDC-4A67-8F4B-43A477337CDB}"/>
              </a:ext>
            </a:extLst>
          </p:cNvPr>
          <p:cNvSpPr/>
          <p:nvPr/>
        </p:nvSpPr>
        <p:spPr>
          <a:xfrm>
            <a:off x="370643" y="3160449"/>
            <a:ext cx="2217938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entrand_num</a:t>
            </a:r>
            <a:r>
              <a:rPr lang="en-US" altLang="ko-KR" sz="1000" dirty="0"/>
              <a:t>[3]</a:t>
            </a:r>
            <a:endParaRPr lang="ko-KR" altLang="en-US" sz="10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9ECD03CF-B4D8-4DC7-AB43-38424F3C0429}"/>
              </a:ext>
            </a:extLst>
          </p:cNvPr>
          <p:cNvSpPr/>
          <p:nvPr/>
        </p:nvSpPr>
        <p:spPr>
          <a:xfrm>
            <a:off x="370642" y="3639840"/>
            <a:ext cx="2217937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compp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strcmp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entrand_num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rand_num</a:t>
            </a:r>
            <a:r>
              <a:rPr lang="en-US" altLang="ko-KR" sz="1000" dirty="0"/>
              <a:t>)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2FFAAB55-3298-46A6-8ABA-5A4F42F917CD}"/>
              </a:ext>
            </a:extLst>
          </p:cNvPr>
          <p:cNvSpPr/>
          <p:nvPr/>
        </p:nvSpPr>
        <p:spPr>
          <a:xfrm>
            <a:off x="667303" y="4119231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</a:t>
            </a:r>
          </a:p>
          <a:p>
            <a:pPr algn="ctr"/>
            <a:r>
              <a:rPr lang="en-US" altLang="ko-KR" sz="1000" dirty="0"/>
              <a:t>== 0</a:t>
            </a:r>
            <a:endParaRPr lang="ko-KR" altLang="en-US" sz="1000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CA393763-42C2-48CD-BE8D-04F8297EE240}"/>
              </a:ext>
            </a:extLst>
          </p:cNvPr>
          <p:cNvSpPr/>
          <p:nvPr/>
        </p:nvSpPr>
        <p:spPr>
          <a:xfrm>
            <a:off x="2588579" y="4119230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PassSound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rst_buf</a:t>
            </a:r>
            <a:endParaRPr lang="en-US" altLang="ko-KR" sz="10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D009EC0B-2675-4FB4-846E-65E88D63B347}"/>
              </a:ext>
            </a:extLst>
          </p:cNvPr>
          <p:cNvSpPr/>
          <p:nvPr/>
        </p:nvSpPr>
        <p:spPr>
          <a:xfrm>
            <a:off x="667303" y="4598622"/>
            <a:ext cx="1624614" cy="11452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WrongSound</a:t>
            </a:r>
            <a:r>
              <a:rPr lang="en-US" altLang="ko-KR" sz="1000" dirty="0"/>
              <a:t>() </a:t>
            </a:r>
            <a:r>
              <a:rPr lang="en-US" altLang="ko-KR" sz="1000" dirty="0" err="1"/>
              <a:t>LCD_Clear</a:t>
            </a:r>
            <a:r>
              <a:rPr lang="en-US" altLang="ko-KR" sz="1000" dirty="0"/>
              <a:t>()</a:t>
            </a:r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(0,5)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(wrong)</a:t>
            </a:r>
          </a:p>
          <a:p>
            <a:pPr algn="ctr"/>
            <a:r>
              <a:rPr lang="en-US" altLang="ko-KR" sz="1000" dirty="0" err="1"/>
              <a:t>delay_ms</a:t>
            </a:r>
            <a:r>
              <a:rPr lang="en-US" altLang="ko-KR" sz="1000" dirty="0"/>
              <a:t>(2000)</a:t>
            </a:r>
          </a:p>
          <a:p>
            <a:pPr algn="ctr"/>
            <a:r>
              <a:rPr lang="en-US" altLang="ko-KR" sz="1000" dirty="0" err="1"/>
              <a:t>rst_buf</a:t>
            </a:r>
            <a:endParaRPr lang="en-US" altLang="ko-KR" sz="1000" dirty="0"/>
          </a:p>
          <a:p>
            <a:pPr algn="ctr"/>
            <a:r>
              <a:rPr lang="en-US" altLang="ko-KR" sz="1000" dirty="0"/>
              <a:t>a++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AD20C18-19C9-4086-BFF8-C4D6DE62F458}"/>
              </a:ext>
            </a:extLst>
          </p:cNvPr>
          <p:cNvSpPr/>
          <p:nvPr/>
        </p:nvSpPr>
        <p:spPr>
          <a:xfrm>
            <a:off x="667303" y="5863703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a&gt;=3</a:t>
            </a:r>
            <a:endParaRPr lang="ko-KR" altLang="en-US" sz="10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E1FC3B02-24DF-4156-8F97-69139F1031B5}"/>
              </a:ext>
            </a:extLst>
          </p:cNvPr>
          <p:cNvSpPr/>
          <p:nvPr/>
        </p:nvSpPr>
        <p:spPr>
          <a:xfrm>
            <a:off x="667303" y="6338660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a=0</a:t>
            </a:r>
          </a:p>
          <a:p>
            <a:pPr algn="ctr"/>
            <a:r>
              <a:rPr lang="en-US" altLang="ko-KR" sz="1000" dirty="0"/>
              <a:t>y=~y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AB65B4E2-060F-4934-8C21-EFC452619073}"/>
              </a:ext>
            </a:extLst>
          </p:cNvPr>
          <p:cNvSpPr/>
          <p:nvPr/>
        </p:nvSpPr>
        <p:spPr>
          <a:xfrm>
            <a:off x="2748377" y="6400803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08460D-3752-499D-BE34-78DBA1BD98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479612" y="488271"/>
            <a:ext cx="0" cy="12428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36F624-44B6-4E73-9491-8E9477DE612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79612" y="994299"/>
            <a:ext cx="0" cy="12428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7030F1-6094-4DB9-B150-34C53BC8AFE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79611" y="3515556"/>
            <a:ext cx="1" cy="12428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F8612B-FD66-43C9-9DBF-B2DDD7391AA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479610" y="3994947"/>
            <a:ext cx="1" cy="12428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CAA7E6-F8DF-4BA1-BF39-9C83E2A9308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479610" y="4474338"/>
            <a:ext cx="0" cy="12428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2E507C-9311-4536-9BF9-11EA48300C0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479610" y="5743853"/>
            <a:ext cx="0" cy="11985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D0324E-75D9-4672-AB1C-E0151F3CB71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479610" y="6218810"/>
            <a:ext cx="0" cy="11985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D742D5-153B-492C-9652-53E1C554DAE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291917" y="6516213"/>
            <a:ext cx="456460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1221688-5504-426B-9135-0401CBBA94BD}"/>
              </a:ext>
            </a:extLst>
          </p:cNvPr>
          <p:cNvCxnSpPr>
            <a:stCxn id="11" idx="3"/>
          </p:cNvCxnSpPr>
          <p:nvPr/>
        </p:nvCxnSpPr>
        <p:spPr>
          <a:xfrm flipV="1">
            <a:off x="2291917" y="4296783"/>
            <a:ext cx="296662" cy="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C26BA3-52A9-4D76-A866-76E2CF5C187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3400886" y="4474337"/>
            <a:ext cx="0" cy="192646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C2C5896-F3D1-4C7F-AFA5-8F13D376FD98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1479609" y="1056445"/>
            <a:ext cx="1108972" cy="2281558"/>
          </a:xfrm>
          <a:prstGeom prst="bentConnector4">
            <a:avLst>
              <a:gd name="adj1" fmla="val -20614"/>
              <a:gd name="adj2" fmla="val 100194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497ED36-8831-4102-9A78-C8A10BCEDD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479609" y="1961964"/>
            <a:ext cx="3" cy="11985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B2A2AFA-12C2-413F-9CF7-DB87F64085B6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479609" y="2552334"/>
            <a:ext cx="0" cy="12872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5991DC-EBB5-4D65-A99D-1B81A6F3FF5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479609" y="3036165"/>
            <a:ext cx="3" cy="12428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6ECC021-08B3-4AA6-BBE6-995A2A03CA02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1479608" y="2019670"/>
            <a:ext cx="812308" cy="838942"/>
          </a:xfrm>
          <a:prstGeom prst="bentConnector4">
            <a:avLst>
              <a:gd name="adj1" fmla="val -28142"/>
              <a:gd name="adj2" fmla="val 99735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36585D-D851-412C-972E-CE08A9B9CB90}"/>
              </a:ext>
            </a:extLst>
          </p:cNvPr>
          <p:cNvSpPr txBox="1"/>
          <p:nvPr/>
        </p:nvSpPr>
        <p:spPr>
          <a:xfrm>
            <a:off x="2110888" y="26223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E32CBA-B075-4DFD-816D-2142B0882DF0}"/>
              </a:ext>
            </a:extLst>
          </p:cNvPr>
          <p:cNvSpPr txBox="1"/>
          <p:nvPr/>
        </p:nvSpPr>
        <p:spPr>
          <a:xfrm>
            <a:off x="1020928" y="4392203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5A394-5BA6-4FB7-BD2B-B6132B1CAFCC}"/>
              </a:ext>
            </a:extLst>
          </p:cNvPr>
          <p:cNvSpPr txBox="1"/>
          <p:nvPr/>
        </p:nvSpPr>
        <p:spPr>
          <a:xfrm>
            <a:off x="2197125" y="407825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08BC3E0-228B-4E54-BC8D-D991BA4D8A8B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667303" y="1056443"/>
            <a:ext cx="812304" cy="4984815"/>
          </a:xfrm>
          <a:prstGeom prst="bentConnector4">
            <a:avLst>
              <a:gd name="adj1" fmla="val -63115"/>
              <a:gd name="adj2" fmla="val 99866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C9FE6FE-606B-498E-A11E-81D79BB47013}"/>
              </a:ext>
            </a:extLst>
          </p:cNvPr>
          <p:cNvSpPr txBox="1"/>
          <p:nvPr/>
        </p:nvSpPr>
        <p:spPr>
          <a:xfrm>
            <a:off x="1067550" y="615562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7FDF20-8DB5-4402-A0DC-E2DC9043A304}"/>
              </a:ext>
            </a:extLst>
          </p:cNvPr>
          <p:cNvSpPr txBox="1"/>
          <p:nvPr/>
        </p:nvSpPr>
        <p:spPr>
          <a:xfrm>
            <a:off x="383953" y="5803778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DCB4F6-7AB9-4D52-8992-24F1CF0BD711}"/>
              </a:ext>
            </a:extLst>
          </p:cNvPr>
          <p:cNvSpPr txBox="1"/>
          <p:nvPr/>
        </p:nvSpPr>
        <p:spPr>
          <a:xfrm>
            <a:off x="827103" y="3421955"/>
            <a:ext cx="690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data in</a:t>
            </a:r>
            <a:endParaRPr lang="ko-KR" altLang="en-US" sz="1000" dirty="0"/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AC4941E5-2824-487E-97BA-4563DABBAD22}"/>
              </a:ext>
            </a:extLst>
          </p:cNvPr>
          <p:cNvSpPr/>
          <p:nvPr/>
        </p:nvSpPr>
        <p:spPr>
          <a:xfrm>
            <a:off x="10219676" y="4358927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GameMode</a:t>
            </a:r>
            <a:endParaRPr lang="ko-KR" altLang="en-US" sz="1000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29715FF7-893D-47D1-8D2A-518C15F7AC13}"/>
              </a:ext>
            </a:extLst>
          </p:cNvPr>
          <p:cNvSpPr/>
          <p:nvPr/>
        </p:nvSpPr>
        <p:spPr>
          <a:xfrm>
            <a:off x="10059878" y="4711294"/>
            <a:ext cx="1624614" cy="2308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go_tim2 = 1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7C46727D-4896-476E-925E-9A8985278415}"/>
              </a:ext>
            </a:extLst>
          </p:cNvPr>
          <p:cNvSpPr/>
          <p:nvPr/>
        </p:nvSpPr>
        <p:spPr>
          <a:xfrm>
            <a:off x="10059878" y="5060251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55734B3B-D629-4E5D-BD7D-135F9D4EF63E}"/>
              </a:ext>
            </a:extLst>
          </p:cNvPr>
          <p:cNvSpPr/>
          <p:nvPr/>
        </p:nvSpPr>
        <p:spPr>
          <a:xfrm>
            <a:off x="10059878" y="5533495"/>
            <a:ext cx="1624614" cy="2308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ModeSelect</a:t>
            </a:r>
            <a:endParaRPr lang="en-US" altLang="ko-KR" sz="1000" dirty="0"/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8A4EEB02-4CCC-4222-8DD6-42B7D886894E}"/>
              </a:ext>
            </a:extLst>
          </p:cNvPr>
          <p:cNvSpPr/>
          <p:nvPr/>
        </p:nvSpPr>
        <p:spPr>
          <a:xfrm>
            <a:off x="10219676" y="588245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1A1B2A-43E2-44A2-A24B-C5AAD03683A9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10872185" y="4589746"/>
            <a:ext cx="0" cy="12154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9FA543A-911C-400B-9E2D-2E69C550E604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>
            <a:off x="10872185" y="4942114"/>
            <a:ext cx="0" cy="11813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631F3A8-A3D2-42C8-9102-31FF8F4AF345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10872185" y="5415358"/>
            <a:ext cx="0" cy="11813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F476581-3172-4317-A7D1-88A025FE746D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10872185" y="5764315"/>
            <a:ext cx="0" cy="11813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D231ED4-0F38-4874-8B83-8132D21750E6}"/>
              </a:ext>
            </a:extLst>
          </p:cNvPr>
          <p:cNvCxnSpPr>
            <a:stCxn id="74" idx="1"/>
          </p:cNvCxnSpPr>
          <p:nvPr/>
        </p:nvCxnSpPr>
        <p:spPr>
          <a:xfrm rot="10800000" flipH="1">
            <a:off x="10059877" y="4650521"/>
            <a:ext cx="812307" cy="587285"/>
          </a:xfrm>
          <a:prstGeom prst="bentConnector3">
            <a:avLst>
              <a:gd name="adj1" fmla="val -28142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F193CC-0772-49B2-9006-1EA2DF0D52F4}"/>
              </a:ext>
            </a:extLst>
          </p:cNvPr>
          <p:cNvSpPr txBox="1"/>
          <p:nvPr/>
        </p:nvSpPr>
        <p:spPr>
          <a:xfrm>
            <a:off x="10872184" y="5334867"/>
            <a:ext cx="690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data in</a:t>
            </a:r>
            <a:endParaRPr lang="ko-KR" altLang="en-US" sz="1000" dirty="0"/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54888BEB-F7E9-498E-8B2F-D800301198D4}"/>
              </a:ext>
            </a:extLst>
          </p:cNvPr>
          <p:cNvSpPr/>
          <p:nvPr/>
        </p:nvSpPr>
        <p:spPr>
          <a:xfrm>
            <a:off x="10219677" y="1518489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GameStart</a:t>
            </a:r>
            <a:endParaRPr lang="ko-KR" altLang="en-US" sz="1000" dirty="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6B4EB037-CC4C-4B72-9DF0-CF34447D3A8B}"/>
              </a:ext>
            </a:extLst>
          </p:cNvPr>
          <p:cNvSpPr/>
          <p:nvPr/>
        </p:nvSpPr>
        <p:spPr>
          <a:xfrm>
            <a:off x="10059879" y="1873596"/>
            <a:ext cx="1624614" cy="381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Dis_Num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EntAnswer</a:t>
            </a:r>
            <a:endParaRPr lang="en-US" altLang="ko-KR" sz="1000" dirty="0"/>
          </a:p>
        </p:txBody>
      </p: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id="{17B5AED8-BB13-4E5F-A08C-74AF7DAD95D1}"/>
              </a:ext>
            </a:extLst>
          </p:cNvPr>
          <p:cNvSpPr/>
          <p:nvPr/>
        </p:nvSpPr>
        <p:spPr>
          <a:xfrm>
            <a:off x="10059879" y="2379623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y==0</a:t>
            </a:r>
            <a:endParaRPr lang="ko-KR" altLang="en-US" sz="1000" dirty="0"/>
          </a:p>
        </p:txBody>
      </p: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6E72C954-77AB-4F0D-8B21-C005B45976C6}"/>
              </a:ext>
            </a:extLst>
          </p:cNvPr>
          <p:cNvSpPr/>
          <p:nvPr/>
        </p:nvSpPr>
        <p:spPr>
          <a:xfrm>
            <a:off x="10059879" y="2859016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y==1</a:t>
            </a:r>
            <a:endParaRPr lang="ko-KR" altLang="en-US" sz="1000" dirty="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B9E4CEB7-A0A7-4E9E-9EBB-4057ACF0E282}"/>
              </a:ext>
            </a:extLst>
          </p:cNvPr>
          <p:cNvSpPr/>
          <p:nvPr/>
        </p:nvSpPr>
        <p:spPr>
          <a:xfrm>
            <a:off x="10059879" y="3338409"/>
            <a:ext cx="1624614" cy="2308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Dis_Fail</a:t>
            </a:r>
            <a:endParaRPr lang="en-US" altLang="ko-KR" sz="1000" dirty="0"/>
          </a:p>
        </p:txBody>
      </p:sp>
      <p:sp>
        <p:nvSpPr>
          <p:cNvPr id="93" name="순서도: 수행의 시작/종료 92">
            <a:extLst>
              <a:ext uri="{FF2B5EF4-FFF2-40B4-BE49-F238E27FC236}">
                <a16:creationId xmlns:a16="http://schemas.microsoft.com/office/drawing/2014/main" id="{F8235EBE-141B-4373-A976-152CF00F4D71}"/>
              </a:ext>
            </a:extLst>
          </p:cNvPr>
          <p:cNvSpPr/>
          <p:nvPr/>
        </p:nvSpPr>
        <p:spPr>
          <a:xfrm>
            <a:off x="10219677" y="3693515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C5A2973-5FA4-42B2-B0BB-47ABFC364977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10872186" y="1749308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4B5220F-C65D-49F5-81FB-1ECBE055BF52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10872186" y="2255337"/>
            <a:ext cx="0" cy="12428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2C41962-FB40-4AFF-B4E4-BF1A06361261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10872186" y="2734730"/>
            <a:ext cx="0" cy="12428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21A6728-DE96-476D-B93D-0B7239CBDB1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10872186" y="3214123"/>
            <a:ext cx="0" cy="12428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5EC825A-9400-4FA0-BA73-DD5963382A64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10872186" y="3569229"/>
            <a:ext cx="0" cy="12428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DCEF29A2-D03C-469F-9437-6171DFA8F6DF}"/>
              </a:ext>
            </a:extLst>
          </p:cNvPr>
          <p:cNvCxnSpPr>
            <a:stCxn id="90" idx="3"/>
            <a:endCxn id="93" idx="3"/>
          </p:cNvCxnSpPr>
          <p:nvPr/>
        </p:nvCxnSpPr>
        <p:spPr>
          <a:xfrm flipH="1">
            <a:off x="11524695" y="2557177"/>
            <a:ext cx="159798" cy="1251748"/>
          </a:xfrm>
          <a:prstGeom prst="bentConnector3">
            <a:avLst>
              <a:gd name="adj1" fmla="val -143056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1E6AB88-DA1E-4A20-A248-F03CB56D6320}"/>
              </a:ext>
            </a:extLst>
          </p:cNvPr>
          <p:cNvSpPr txBox="1"/>
          <p:nvPr/>
        </p:nvSpPr>
        <p:spPr>
          <a:xfrm>
            <a:off x="11488765" y="231095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7DC379-AE4F-41F0-B2AA-8F4DB5DC2E00}"/>
              </a:ext>
            </a:extLst>
          </p:cNvPr>
          <p:cNvSpPr txBox="1"/>
          <p:nvPr/>
        </p:nvSpPr>
        <p:spPr>
          <a:xfrm>
            <a:off x="10889250" y="315264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4AF23406-F23E-433B-A080-203822179BCC}"/>
              </a:ext>
            </a:extLst>
          </p:cNvPr>
          <p:cNvCxnSpPr>
            <a:stCxn id="91" idx="1"/>
          </p:cNvCxnSpPr>
          <p:nvPr/>
        </p:nvCxnSpPr>
        <p:spPr>
          <a:xfrm rot="10800000" flipH="1">
            <a:off x="10059878" y="2317480"/>
            <a:ext cx="812307" cy="719090"/>
          </a:xfrm>
          <a:prstGeom prst="bentConnector3">
            <a:avLst>
              <a:gd name="adj1" fmla="val -28142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4EC52D8-E1B4-47D2-B4EB-8D9973A77288}"/>
              </a:ext>
            </a:extLst>
          </p:cNvPr>
          <p:cNvSpPr txBox="1"/>
          <p:nvPr/>
        </p:nvSpPr>
        <p:spPr>
          <a:xfrm>
            <a:off x="10886287" y="2680287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934AD4-C143-4194-860C-C4ABAA2B62BF}"/>
              </a:ext>
            </a:extLst>
          </p:cNvPr>
          <p:cNvSpPr txBox="1"/>
          <p:nvPr/>
        </p:nvSpPr>
        <p:spPr>
          <a:xfrm>
            <a:off x="9794542" y="3036706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BF139AAA-F783-4265-80F9-4961F828D1C2}"/>
              </a:ext>
            </a:extLst>
          </p:cNvPr>
          <p:cNvSpPr/>
          <p:nvPr/>
        </p:nvSpPr>
        <p:spPr>
          <a:xfrm>
            <a:off x="5443491" y="255236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main</a:t>
            </a:r>
            <a:endParaRPr lang="ko-KR" altLang="en-US" sz="1000" dirty="0"/>
          </a:p>
        </p:txBody>
      </p: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B002E75A-F271-4616-BABF-5E699027AF19}"/>
              </a:ext>
            </a:extLst>
          </p:cNvPr>
          <p:cNvSpPr/>
          <p:nvPr/>
        </p:nvSpPr>
        <p:spPr>
          <a:xfrm>
            <a:off x="5283693" y="612559"/>
            <a:ext cx="1624614" cy="14071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init_reg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Keymain</a:t>
            </a:r>
            <a:endParaRPr lang="en-US" altLang="ko-KR" sz="1000" dirty="0"/>
          </a:p>
          <a:p>
            <a:pPr algn="ctr"/>
            <a:r>
              <a:rPr lang="en-US" altLang="ko-KR" sz="1000" dirty="0"/>
              <a:t>Init_Timer2</a:t>
            </a:r>
          </a:p>
          <a:p>
            <a:pPr algn="ctr"/>
            <a:r>
              <a:rPr lang="en-US" altLang="ko-KR" sz="1000" dirty="0"/>
              <a:t>Init_Timer0</a:t>
            </a:r>
          </a:p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(0,1)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(game) </a:t>
            </a:r>
            <a:r>
              <a:rPr lang="en-US" altLang="ko-KR" sz="1000" dirty="0" err="1"/>
              <a:t>LCD_Pos</a:t>
            </a:r>
            <a:r>
              <a:rPr lang="en-US" altLang="ko-KR" sz="1000" dirty="0"/>
              <a:t>(1,1) </a:t>
            </a:r>
            <a:r>
              <a:rPr lang="en-US" altLang="ko-KR" sz="1000" dirty="0" err="1"/>
              <a:t>LCD_Str</a:t>
            </a:r>
            <a:r>
              <a:rPr lang="en-US" altLang="ko-KR" sz="1000" dirty="0"/>
              <a:t>(push) 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724C3085-9151-4446-AE08-970FBACF7EB8}"/>
              </a:ext>
            </a:extLst>
          </p:cNvPr>
          <p:cNvSpPr/>
          <p:nvPr/>
        </p:nvSpPr>
        <p:spPr>
          <a:xfrm>
            <a:off x="5283693" y="2146175"/>
            <a:ext cx="1624614" cy="10064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rst_buf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GameMode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rst_buf</a:t>
            </a:r>
            <a:endParaRPr lang="en-US" altLang="ko-KR" sz="1000" dirty="0"/>
          </a:p>
          <a:p>
            <a:pPr algn="ctr"/>
            <a:r>
              <a:rPr lang="en-US" altLang="ko-KR" sz="1000" dirty="0"/>
              <a:t>go_tim2 = 0</a:t>
            </a:r>
          </a:p>
          <a:p>
            <a:pPr algn="ctr"/>
            <a:r>
              <a:rPr lang="en-US" altLang="ko-KR" sz="1000" dirty="0" err="1"/>
              <a:t>RandomNumber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GameStart</a:t>
            </a:r>
            <a:endParaRPr lang="en-US" altLang="ko-KR" sz="10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EC731B9-2155-411F-804F-499888DA05D5}"/>
              </a:ext>
            </a:extLst>
          </p:cNvPr>
          <p:cNvCxnSpPr>
            <a:stCxn id="114" idx="3"/>
          </p:cNvCxnSpPr>
          <p:nvPr/>
        </p:nvCxnSpPr>
        <p:spPr>
          <a:xfrm flipH="1" flipV="1">
            <a:off x="6096000" y="2081814"/>
            <a:ext cx="812307" cy="567595"/>
          </a:xfrm>
          <a:prstGeom prst="bentConnector3">
            <a:avLst>
              <a:gd name="adj1" fmla="val -28142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F83D545-FD13-46A5-BA28-049973AF904F}"/>
              </a:ext>
            </a:extLst>
          </p:cNvPr>
          <p:cNvCxnSpPr>
            <a:stCxn id="112" idx="2"/>
            <a:endCxn id="113" idx="0"/>
          </p:cNvCxnSpPr>
          <p:nvPr/>
        </p:nvCxnSpPr>
        <p:spPr>
          <a:xfrm>
            <a:off x="6096000" y="486055"/>
            <a:ext cx="0" cy="12650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8568442-29EE-46B2-8C71-041B3D2A61EF}"/>
              </a:ext>
            </a:extLst>
          </p:cNvPr>
          <p:cNvCxnSpPr>
            <a:stCxn id="113" idx="2"/>
            <a:endCxn id="114" idx="0"/>
          </p:cNvCxnSpPr>
          <p:nvPr/>
        </p:nvCxnSpPr>
        <p:spPr>
          <a:xfrm>
            <a:off x="6096000" y="2019671"/>
            <a:ext cx="0" cy="12650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D4E3612-DFBC-473C-90FC-9018E18541BD}"/>
              </a:ext>
            </a:extLst>
          </p:cNvPr>
          <p:cNvSpPr/>
          <p:nvPr/>
        </p:nvSpPr>
        <p:spPr>
          <a:xfrm>
            <a:off x="5501196" y="115410"/>
            <a:ext cx="1189608" cy="2041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keymain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636B01C-127A-4784-B683-95FC5D8E52C7}"/>
              </a:ext>
            </a:extLst>
          </p:cNvPr>
          <p:cNvSpPr/>
          <p:nvPr/>
        </p:nvSpPr>
        <p:spPr>
          <a:xfrm>
            <a:off x="5076547" y="452760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New_key_data</a:t>
            </a:r>
            <a:r>
              <a:rPr lang="en-US" altLang="ko-KR" sz="1000" dirty="0"/>
              <a:t> = KeyScan()</a:t>
            </a:r>
            <a:endParaRPr lang="ko-KR" altLang="en-US" sz="10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49D8DCD6-A451-4ED6-8D4D-CCA16C3BC030}"/>
              </a:ext>
            </a:extLst>
          </p:cNvPr>
          <p:cNvSpPr/>
          <p:nvPr/>
        </p:nvSpPr>
        <p:spPr>
          <a:xfrm>
            <a:off x="5076547" y="790110"/>
            <a:ext cx="2038905" cy="4616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New_Key_data</a:t>
            </a:r>
            <a:r>
              <a:rPr lang="en-US" altLang="ko-KR" sz="1000" dirty="0"/>
              <a:t>!= 0 ?</a:t>
            </a:r>
            <a:endParaRPr lang="ko-KR" altLang="en-US" sz="10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15CE5CB7-2B24-4712-BB0A-500C4328D8A2}"/>
              </a:ext>
            </a:extLst>
          </p:cNvPr>
          <p:cNvSpPr/>
          <p:nvPr/>
        </p:nvSpPr>
        <p:spPr>
          <a:xfrm>
            <a:off x="5076546" y="1384915"/>
            <a:ext cx="2038905" cy="4616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New_Key_data%4 != 0 ?</a:t>
            </a:r>
            <a:endParaRPr lang="ko-KR" altLang="en-US" sz="10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493D23F-4F01-45FB-8BE4-CEBAE0CB3E3A}"/>
              </a:ext>
            </a:extLst>
          </p:cNvPr>
          <p:cNvSpPr/>
          <p:nvPr/>
        </p:nvSpPr>
        <p:spPr>
          <a:xfrm>
            <a:off x="5021799" y="1979720"/>
            <a:ext cx="2148397" cy="3639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New_key_data</a:t>
            </a:r>
            <a:r>
              <a:rPr lang="en-US" altLang="ko-KR" sz="1000" dirty="0"/>
              <a:t>/4)*3+</a:t>
            </a:r>
          </a:p>
          <a:p>
            <a:pPr algn="ctr"/>
            <a:r>
              <a:rPr lang="en-US" altLang="ko-KR" sz="1000" dirty="0"/>
              <a:t>(New_key_data%4)</a:t>
            </a:r>
            <a:endParaRPr lang="ko-KR" altLang="en-US" sz="1000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ACA52C3E-D5B8-4AD3-AD80-C17F501BBA0B}"/>
              </a:ext>
            </a:extLst>
          </p:cNvPr>
          <p:cNvSpPr/>
          <p:nvPr/>
        </p:nvSpPr>
        <p:spPr>
          <a:xfrm>
            <a:off x="5076544" y="2476868"/>
            <a:ext cx="2038905" cy="4616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== 10 ?</a:t>
            </a:r>
            <a:endParaRPr lang="ko-KR" altLang="en-US" sz="1000" dirty="0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90F8AF03-43AE-4960-9E59-ACD23D0446D3}"/>
              </a:ext>
            </a:extLst>
          </p:cNvPr>
          <p:cNvSpPr/>
          <p:nvPr/>
        </p:nvSpPr>
        <p:spPr>
          <a:xfrm>
            <a:off x="5076543" y="3071673"/>
            <a:ext cx="2038905" cy="4616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== 11 ?</a:t>
            </a:r>
            <a:endParaRPr lang="ko-KR" altLang="en-US" sz="10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7D839F54-2976-4C56-87CF-685312C0B727}"/>
              </a:ext>
            </a:extLst>
          </p:cNvPr>
          <p:cNvSpPr/>
          <p:nvPr/>
        </p:nvSpPr>
        <p:spPr>
          <a:xfrm>
            <a:off x="5076543" y="3666478"/>
            <a:ext cx="2038905" cy="4616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== 12 ?</a:t>
            </a:r>
            <a:endParaRPr lang="ko-KR" altLang="en-US" sz="1000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5D1BC110-06FC-42B9-885E-90F2DEEB469F}"/>
              </a:ext>
            </a:extLst>
          </p:cNvPr>
          <p:cNvSpPr/>
          <p:nvPr/>
        </p:nvSpPr>
        <p:spPr>
          <a:xfrm>
            <a:off x="7643673" y="2578961"/>
            <a:ext cx="1287263" cy="2530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Star</a:t>
            </a:r>
            <a:endParaRPr lang="ko-KR" altLang="en-US" sz="10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9054BF70-DE78-4BE7-ADBB-D6AFC6435C48}"/>
              </a:ext>
            </a:extLst>
          </p:cNvPr>
          <p:cNvSpPr/>
          <p:nvPr/>
        </p:nvSpPr>
        <p:spPr>
          <a:xfrm>
            <a:off x="7643672" y="3770790"/>
            <a:ext cx="1287263" cy="2530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Sharp</a:t>
            </a:r>
            <a:endParaRPr lang="ko-KR" altLang="en-US" sz="10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1760EA7-1366-4F5A-BB92-5C93DC89E226}"/>
              </a:ext>
            </a:extLst>
          </p:cNvPr>
          <p:cNvSpPr/>
          <p:nvPr/>
        </p:nvSpPr>
        <p:spPr>
          <a:xfrm>
            <a:off x="7643671" y="3175985"/>
            <a:ext cx="1287263" cy="2530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E3C30FD-A0C7-470B-9175-921A7E7DC827}"/>
              </a:ext>
            </a:extLst>
          </p:cNvPr>
          <p:cNvSpPr/>
          <p:nvPr/>
        </p:nvSpPr>
        <p:spPr>
          <a:xfrm>
            <a:off x="5076543" y="4261283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=(</a:t>
            </a:r>
            <a:r>
              <a:rPr lang="en-US" altLang="ko-KR" sz="1000" dirty="0" err="1"/>
              <a:t>New_key_data</a:t>
            </a:r>
            <a:r>
              <a:rPr lang="en-US" altLang="ko-KR" sz="1000" dirty="0"/>
              <a:t>/4)+9</a:t>
            </a:r>
            <a:endParaRPr lang="ko-KR" altLang="en-US" sz="10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D2C79C32-DB51-4702-8CF2-7240491CA9CC}"/>
              </a:ext>
            </a:extLst>
          </p:cNvPr>
          <p:cNvSpPr/>
          <p:nvPr/>
        </p:nvSpPr>
        <p:spPr>
          <a:xfrm>
            <a:off x="5076542" y="4598633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Key_pad_in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58FF5869-4A67-487A-98BC-6DF61F5D3B67}"/>
              </a:ext>
            </a:extLst>
          </p:cNvPr>
          <p:cNvSpPr/>
          <p:nvPr/>
        </p:nvSpPr>
        <p:spPr>
          <a:xfrm>
            <a:off x="5501196" y="4935983"/>
            <a:ext cx="1189608" cy="2041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50DA04-758C-4C74-92F8-FC25DE0496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19596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089A61-116E-4D9F-9090-8CD41A3F761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656946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34B3C9-EDF6-4733-92F3-C86B94AF5C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1751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DE5484-ADB2-4EE6-8D99-24D8644694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1846556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C8351F-901D-459B-A9B4-F2A57412AA5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7" y="2343704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24C18-FDD5-408B-9675-34745EB146B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5996" y="2938509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CBFCD6-ABDD-4DB7-98F5-A1CDE9C5EFC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6" y="3533314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0701BB0-8FC8-4F77-8002-E499832B3903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095996" y="4128119"/>
            <a:ext cx="0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E9879-198D-4734-A6FC-EE76F125CA8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095995" y="4465469"/>
            <a:ext cx="1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16FE2D-3FB3-4AA8-A87D-A370F96CAF8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6095995" y="4802819"/>
            <a:ext cx="5" cy="13316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29DECAF-0BFB-4F78-86EE-B758D54AE3C6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115449" y="2705469"/>
            <a:ext cx="528224" cy="222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BD76C1-C9AB-46CD-82CD-1D4F5C30CD4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7115448" y="3302493"/>
            <a:ext cx="528223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AC2560-7953-4DBB-AC10-012357BA0C5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7115448" y="3897298"/>
            <a:ext cx="528224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AECFAF-3C44-4EF2-B9B9-1AAA728E5627}"/>
              </a:ext>
            </a:extLst>
          </p:cNvPr>
          <p:cNvCxnSpPr>
            <a:stCxn id="12" idx="3"/>
          </p:cNvCxnSpPr>
          <p:nvPr/>
        </p:nvCxnSpPr>
        <p:spPr>
          <a:xfrm flipV="1">
            <a:off x="8930936" y="2705468"/>
            <a:ext cx="230819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F27828E-229D-47FD-BCD1-28C6AB437F28}"/>
              </a:ext>
            </a:extLst>
          </p:cNvPr>
          <p:cNvCxnSpPr>
            <a:stCxn id="14" idx="3"/>
          </p:cNvCxnSpPr>
          <p:nvPr/>
        </p:nvCxnSpPr>
        <p:spPr>
          <a:xfrm flipV="1">
            <a:off x="8930934" y="3300272"/>
            <a:ext cx="223420" cy="222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E77474-AAA2-4171-A036-C02DABB42FF1}"/>
              </a:ext>
            </a:extLst>
          </p:cNvPr>
          <p:cNvCxnSpPr>
            <a:stCxn id="13" idx="3"/>
          </p:cNvCxnSpPr>
          <p:nvPr/>
        </p:nvCxnSpPr>
        <p:spPr>
          <a:xfrm flipV="1">
            <a:off x="8930935" y="3897296"/>
            <a:ext cx="230820" cy="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5546E38-7904-4A09-90EA-1EB630867FE0}"/>
              </a:ext>
            </a:extLst>
          </p:cNvPr>
          <p:cNvCxnSpPr/>
          <p:nvPr/>
        </p:nvCxnSpPr>
        <p:spPr>
          <a:xfrm rot="10800000" flipV="1">
            <a:off x="6095995" y="2705467"/>
            <a:ext cx="3058359" cy="1826583"/>
          </a:xfrm>
          <a:prstGeom prst="bentConnector3">
            <a:avLst>
              <a:gd name="adj1" fmla="val 363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877B7F-8449-4CA2-A5EE-CC64F1B44CDF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095994" y="1020931"/>
            <a:ext cx="1019458" cy="3848470"/>
          </a:xfrm>
          <a:prstGeom prst="bentConnector4">
            <a:avLst>
              <a:gd name="adj1" fmla="val -236646"/>
              <a:gd name="adj2" fmla="val 99827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663DE43-B599-4D74-BF9F-FAD55509D161}"/>
              </a:ext>
            </a:extLst>
          </p:cNvPr>
          <p:cNvCxnSpPr>
            <a:stCxn id="7" idx="3"/>
          </p:cNvCxnSpPr>
          <p:nvPr/>
        </p:nvCxnSpPr>
        <p:spPr>
          <a:xfrm flipH="1">
            <a:off x="6095991" y="1615736"/>
            <a:ext cx="1019460" cy="2578965"/>
          </a:xfrm>
          <a:prstGeom prst="bentConnector4">
            <a:avLst>
              <a:gd name="adj1" fmla="val -214875"/>
              <a:gd name="adj2" fmla="val 99914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DE2668-8F8B-4F74-A99D-F92B5DF65D49}"/>
              </a:ext>
            </a:extLst>
          </p:cNvPr>
          <p:cNvSpPr txBox="1"/>
          <p:nvPr/>
        </p:nvSpPr>
        <p:spPr>
          <a:xfrm>
            <a:off x="7115447" y="788024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3648FA-ABAC-47E9-A0D6-91CA92B1BC7D}"/>
              </a:ext>
            </a:extLst>
          </p:cNvPr>
          <p:cNvSpPr txBox="1"/>
          <p:nvPr/>
        </p:nvSpPr>
        <p:spPr>
          <a:xfrm>
            <a:off x="6147042" y="1202336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36599C-5275-4B74-B577-12ABD97D1C14}"/>
              </a:ext>
            </a:extLst>
          </p:cNvPr>
          <p:cNvSpPr txBox="1"/>
          <p:nvPr/>
        </p:nvSpPr>
        <p:spPr>
          <a:xfrm>
            <a:off x="7115447" y="136611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ED80DC-FEF2-400E-9B1D-90B902915C68}"/>
              </a:ext>
            </a:extLst>
          </p:cNvPr>
          <p:cNvSpPr txBox="1"/>
          <p:nvPr/>
        </p:nvSpPr>
        <p:spPr>
          <a:xfrm>
            <a:off x="6147042" y="2873693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A1FBB-7E07-4701-A878-366418BF99E6}"/>
              </a:ext>
            </a:extLst>
          </p:cNvPr>
          <p:cNvSpPr txBox="1"/>
          <p:nvPr/>
        </p:nvSpPr>
        <p:spPr>
          <a:xfrm>
            <a:off x="6147042" y="346288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2AED2A-39DF-4B69-BCBC-EA6468E1466F}"/>
              </a:ext>
            </a:extLst>
          </p:cNvPr>
          <p:cNvSpPr txBox="1"/>
          <p:nvPr/>
        </p:nvSpPr>
        <p:spPr>
          <a:xfrm>
            <a:off x="5688362" y="405206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E0A5A0-27B0-462D-B75A-99E7FACB9D62}"/>
              </a:ext>
            </a:extLst>
          </p:cNvPr>
          <p:cNvSpPr txBox="1"/>
          <p:nvPr/>
        </p:nvSpPr>
        <p:spPr>
          <a:xfrm>
            <a:off x="6147042" y="1763075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F7F8BE-2CC5-42EC-B83B-859C0D5C945A}"/>
              </a:ext>
            </a:extLst>
          </p:cNvPr>
          <p:cNvSpPr txBox="1"/>
          <p:nvPr/>
        </p:nvSpPr>
        <p:spPr>
          <a:xfrm>
            <a:off x="7192380" y="2468057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0C3BA-6548-43AC-9059-43D4EFC9630A}"/>
              </a:ext>
            </a:extLst>
          </p:cNvPr>
          <p:cNvSpPr txBox="1"/>
          <p:nvPr/>
        </p:nvSpPr>
        <p:spPr>
          <a:xfrm>
            <a:off x="7151692" y="3076310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B21A16-4EAA-45B5-B70F-6C50F86E47E5}"/>
              </a:ext>
            </a:extLst>
          </p:cNvPr>
          <p:cNvSpPr txBox="1"/>
          <p:nvPr/>
        </p:nvSpPr>
        <p:spPr>
          <a:xfrm>
            <a:off x="7167233" y="3654405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7D976332-20EE-4B23-A709-372234D74A0B}"/>
              </a:ext>
            </a:extLst>
          </p:cNvPr>
          <p:cNvSpPr/>
          <p:nvPr/>
        </p:nvSpPr>
        <p:spPr>
          <a:xfrm>
            <a:off x="2343705" y="452760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New Input Data = KeyScan()</a:t>
            </a:r>
            <a:endParaRPr lang="ko-KR" altLang="en-US" sz="10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5CDE42-B497-4D44-806D-43BF442E84D9}"/>
              </a:ext>
            </a:extLst>
          </p:cNvPr>
          <p:cNvCxnSpPr>
            <a:stCxn id="76" idx="3"/>
            <a:endCxn id="5" idx="1"/>
          </p:cNvCxnSpPr>
          <p:nvPr/>
        </p:nvCxnSpPr>
        <p:spPr>
          <a:xfrm>
            <a:off x="4382610" y="554853"/>
            <a:ext cx="693937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79374E95-143A-428A-8C9D-E926C897E606}"/>
              </a:ext>
            </a:extLst>
          </p:cNvPr>
          <p:cNvSpPr/>
          <p:nvPr/>
        </p:nvSpPr>
        <p:spPr>
          <a:xfrm>
            <a:off x="2586312" y="2414503"/>
            <a:ext cx="1189608" cy="2041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Keypad_In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0AEDDCEE-FFD6-455F-A422-00F2AE83C1DB}"/>
              </a:ext>
            </a:extLst>
          </p:cNvPr>
          <p:cNvSpPr/>
          <p:nvPr/>
        </p:nvSpPr>
        <p:spPr>
          <a:xfrm>
            <a:off x="2059571" y="2755120"/>
            <a:ext cx="2243090" cy="360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Key_off_flag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53E7FE9B-A386-4CD9-95F5-40FCAA6D4280}"/>
              </a:ext>
            </a:extLst>
          </p:cNvPr>
          <p:cNvSpPr/>
          <p:nvPr/>
        </p:nvSpPr>
        <p:spPr>
          <a:xfrm>
            <a:off x="2161657" y="3262855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[3] = </a:t>
            </a:r>
            <a:r>
              <a:rPr lang="en-US" altLang="ko-KR" sz="1000" dirty="0" err="1"/>
              <a:t>buf_seg</a:t>
            </a:r>
            <a:r>
              <a:rPr lang="en-US" altLang="ko-KR" sz="1000" dirty="0"/>
              <a:t>[2]</a:t>
            </a:r>
            <a:endParaRPr lang="ko-KR" altLang="en-US" sz="1000" dirty="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15771C59-5F22-48AE-BA87-06C3C3741E5E}"/>
              </a:ext>
            </a:extLst>
          </p:cNvPr>
          <p:cNvSpPr/>
          <p:nvPr/>
        </p:nvSpPr>
        <p:spPr>
          <a:xfrm>
            <a:off x="2161657" y="3616429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[2] = </a:t>
            </a:r>
            <a:r>
              <a:rPr lang="en-US" altLang="ko-KR" sz="1000" dirty="0" err="1"/>
              <a:t>buf_seg</a:t>
            </a:r>
            <a:r>
              <a:rPr lang="en-US" altLang="ko-KR" sz="1000" dirty="0"/>
              <a:t>[1]</a:t>
            </a:r>
            <a:endParaRPr lang="ko-KR" altLang="en-US" sz="1000" dirty="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3C231FE1-26B9-482D-95A3-15286BACA537}"/>
              </a:ext>
            </a:extLst>
          </p:cNvPr>
          <p:cNvSpPr/>
          <p:nvPr/>
        </p:nvSpPr>
        <p:spPr>
          <a:xfrm>
            <a:off x="2161657" y="3974838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[1] = </a:t>
            </a:r>
            <a:r>
              <a:rPr lang="en-US" altLang="ko-KR" sz="1000" dirty="0" err="1"/>
              <a:t>buf_seg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E9974C74-DC1C-4BE2-A5AF-6AC5B1DAABCB}"/>
              </a:ext>
            </a:extLst>
          </p:cNvPr>
          <p:cNvSpPr/>
          <p:nvPr/>
        </p:nvSpPr>
        <p:spPr>
          <a:xfrm>
            <a:off x="2161657" y="4328837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Key_off_flag</a:t>
            </a:r>
            <a:r>
              <a:rPr lang="en-US" altLang="ko-KR" sz="1000" dirty="0"/>
              <a:t> = ~ </a:t>
            </a:r>
            <a:r>
              <a:rPr lang="en-US" altLang="ko-KR" sz="1000" dirty="0" err="1"/>
              <a:t>Key_off_flag</a:t>
            </a:r>
            <a:endParaRPr lang="ko-KR" altLang="en-US" sz="1000" dirty="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8620A224-0452-40A7-B065-07422D2F15B2}"/>
              </a:ext>
            </a:extLst>
          </p:cNvPr>
          <p:cNvSpPr/>
          <p:nvPr/>
        </p:nvSpPr>
        <p:spPr>
          <a:xfrm>
            <a:off x="2161657" y="4686163"/>
            <a:ext cx="2038905" cy="2041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buf_seg</a:t>
            </a:r>
            <a:r>
              <a:rPr lang="en-US" altLang="ko-KR" sz="1000" dirty="0"/>
              <a:t>[0] = </a:t>
            </a:r>
            <a:r>
              <a:rPr lang="en-US" altLang="ko-KR" sz="1000" dirty="0" err="1"/>
              <a:t>key_Num</a:t>
            </a:r>
            <a:endParaRPr lang="ko-KR" altLang="en-US" sz="1000" dirty="0"/>
          </a:p>
        </p:txBody>
      </p:sp>
      <p:sp>
        <p:nvSpPr>
          <p:cNvPr id="93" name="순서도: 수행의 시작/종료 92">
            <a:extLst>
              <a:ext uri="{FF2B5EF4-FFF2-40B4-BE49-F238E27FC236}">
                <a16:creationId xmlns:a16="http://schemas.microsoft.com/office/drawing/2014/main" id="{8BE375CB-8EBE-4640-A419-65E3E99987BE}"/>
              </a:ext>
            </a:extLst>
          </p:cNvPr>
          <p:cNvSpPr/>
          <p:nvPr/>
        </p:nvSpPr>
        <p:spPr>
          <a:xfrm>
            <a:off x="2586299" y="5038076"/>
            <a:ext cx="1189608" cy="2041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E25EE5E-5248-41BB-8FE0-49403F43FBA3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3181116" y="2618689"/>
            <a:ext cx="0" cy="13643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580EFF-B17B-4692-86FF-CA13186DA9E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181116" y="3115709"/>
            <a:ext cx="0" cy="13643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DFA984F-27EA-4D9B-A5D4-1DB6FE319991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3181110" y="3467041"/>
            <a:ext cx="0" cy="1493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979699C-1C33-4B99-9D3D-E6B8E928AC7F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3181110" y="3820615"/>
            <a:ext cx="0" cy="15422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1D7E097-698A-4909-8155-D100DFFA539D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3181110" y="4179024"/>
            <a:ext cx="0" cy="14981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3BDB7C6-8771-4C9C-94EC-B2F52904D339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3181110" y="4533023"/>
            <a:ext cx="0" cy="15314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AEFB5A8-46DC-4FA1-B5F6-5DC5E01BF54B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 flipH="1">
            <a:off x="3181103" y="4890349"/>
            <a:ext cx="7" cy="14772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07D7D5E1-9FDB-48DF-955E-2E4056EA1E8E}"/>
              </a:ext>
            </a:extLst>
          </p:cNvPr>
          <p:cNvSpPr/>
          <p:nvPr/>
        </p:nvSpPr>
        <p:spPr>
          <a:xfrm>
            <a:off x="4316018" y="2414503"/>
            <a:ext cx="631688" cy="2827750"/>
          </a:xfrm>
          <a:prstGeom prst="rightBrace">
            <a:avLst>
              <a:gd name="adj1" fmla="val 8333"/>
              <a:gd name="adj2" fmla="val 81344"/>
            </a:avLst>
          </a:prstGeom>
          <a:ln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7051987-B3D9-4928-ADF6-F0DEB145F82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H="1" flipV="1">
            <a:off x="2059571" y="2935414"/>
            <a:ext cx="1121532" cy="2028797"/>
          </a:xfrm>
          <a:prstGeom prst="bentConnector4">
            <a:avLst>
              <a:gd name="adj1" fmla="val -20383"/>
              <a:gd name="adj2" fmla="val 10038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77899-74CB-4E8C-8737-062C8CF39714}"/>
              </a:ext>
            </a:extLst>
          </p:cNvPr>
          <p:cNvSpPr txBox="1"/>
          <p:nvPr/>
        </p:nvSpPr>
        <p:spPr>
          <a:xfrm>
            <a:off x="1830229" y="2684286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49CB7F-5DC4-4542-AF18-5E8EA05AD802}"/>
              </a:ext>
            </a:extLst>
          </p:cNvPr>
          <p:cNvSpPr txBox="1"/>
          <p:nvPr/>
        </p:nvSpPr>
        <p:spPr>
          <a:xfrm>
            <a:off x="3235897" y="304286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40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프로세스 3">
            <a:extLst>
              <a:ext uri="{FF2B5EF4-FFF2-40B4-BE49-F238E27FC236}">
                <a16:creationId xmlns:a16="http://schemas.microsoft.com/office/drawing/2014/main" id="{FD63857F-58AE-6F41-AEBC-7CCCCAEA06B5}"/>
              </a:ext>
            </a:extLst>
          </p:cNvPr>
          <p:cNvSpPr/>
          <p:nvPr/>
        </p:nvSpPr>
        <p:spPr>
          <a:xfrm>
            <a:off x="1128264" y="1768929"/>
            <a:ext cx="2023231" cy="6047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int b</a:t>
            </a: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tim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&lt;- 50000/time</a:t>
            </a:r>
            <a:endParaRPr lang="ko-KR" altLang="en-US" dirty="0"/>
          </a:p>
        </p:txBody>
      </p:sp>
      <p:sp>
        <p:nvSpPr>
          <p:cNvPr id="5" name="판단 4">
            <a:extLst>
              <a:ext uri="{FF2B5EF4-FFF2-40B4-BE49-F238E27FC236}">
                <a16:creationId xmlns:a16="http://schemas.microsoft.com/office/drawing/2014/main" id="{A765ACF7-0473-294B-894F-3C5868D4E52A}"/>
              </a:ext>
            </a:extLst>
          </p:cNvPr>
          <p:cNvSpPr/>
          <p:nvPr/>
        </p:nvSpPr>
        <p:spPr>
          <a:xfrm>
            <a:off x="1384607" y="3620030"/>
            <a:ext cx="1510546" cy="6047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b&lt;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tim</a:t>
            </a:r>
            <a:endParaRPr lang="ko-KR" altLang="en-US" dirty="0"/>
          </a:p>
        </p:txBody>
      </p:sp>
      <p:sp>
        <p:nvSpPr>
          <p:cNvPr id="16" name="프로세스 15">
            <a:extLst>
              <a:ext uri="{FF2B5EF4-FFF2-40B4-BE49-F238E27FC236}">
                <a16:creationId xmlns:a16="http://schemas.microsoft.com/office/drawing/2014/main" id="{AE4DED95-298F-3546-ACDA-8200E3CF8624}"/>
              </a:ext>
            </a:extLst>
          </p:cNvPr>
          <p:cNvSpPr/>
          <p:nvPr/>
        </p:nvSpPr>
        <p:spPr>
          <a:xfrm>
            <a:off x="179846" y="2694480"/>
            <a:ext cx="3920068" cy="6047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PORTG.4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가</a:t>
            </a:r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time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만큼</a:t>
            </a:r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기다렸다가</a:t>
            </a:r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반전</a:t>
            </a:r>
            <a:endParaRPr lang="en-US" altLang="ko-KR" sz="18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b++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610939-1E3D-964C-ACD7-7EFE2423265D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39880" y="3299242"/>
            <a:ext cx="0" cy="320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0B354A-55E4-3C43-B1AE-B7917A7CEE66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2139880" y="2373692"/>
            <a:ext cx="0" cy="32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BE6163-BD42-A24C-9971-8E4EEACFEB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139879" y="4224792"/>
            <a:ext cx="1" cy="32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E55D021D-ADED-8942-9B78-C435F6E3E5AB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146231" y="3392067"/>
            <a:ext cx="748922" cy="530344"/>
          </a:xfrm>
          <a:prstGeom prst="bentConnector3">
            <a:avLst>
              <a:gd name="adj1" fmla="val -305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FB921EE-3A22-6E44-861D-5B98B4D1C5C2}"/>
              </a:ext>
            </a:extLst>
          </p:cNvPr>
          <p:cNvSpPr txBox="1"/>
          <p:nvPr/>
        </p:nvSpPr>
        <p:spPr>
          <a:xfrm>
            <a:off x="3151495" y="3405340"/>
            <a:ext cx="28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0C374B-150D-8F43-B78A-FA690C13F8F5}"/>
              </a:ext>
            </a:extLst>
          </p:cNvPr>
          <p:cNvSpPr txBox="1"/>
          <p:nvPr/>
        </p:nvSpPr>
        <p:spPr>
          <a:xfrm>
            <a:off x="1566979" y="4110518"/>
            <a:ext cx="195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B02ED87C-E2D3-DA49-84ED-C2AEAA82F87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139880" y="1454051"/>
            <a:ext cx="6349" cy="31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DDBB114-9EA5-9042-AA68-FD8B970A61C8}"/>
              </a:ext>
            </a:extLst>
          </p:cNvPr>
          <p:cNvSpPr/>
          <p:nvPr/>
        </p:nvSpPr>
        <p:spPr>
          <a:xfrm>
            <a:off x="4731778" y="2132047"/>
            <a:ext cx="1312587" cy="1487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(Do)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(Re)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(Mi)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(Fa)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(Sol)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7D30D99-CC2E-EF4D-B48B-265DB9820E5F}"/>
              </a:ext>
            </a:extLst>
          </p:cNvPr>
          <p:cNvSpPr/>
          <p:nvPr/>
        </p:nvSpPr>
        <p:spPr>
          <a:xfrm>
            <a:off x="4510176" y="3922411"/>
            <a:ext cx="1766889" cy="604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에</a:t>
            </a:r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open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ko-KR" altLang="en-US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AF8BF3B-F664-FB42-B383-4897899B26AB}"/>
              </a:ext>
            </a:extLst>
          </p:cNvPr>
          <p:cNvCxnSpPr>
            <a:cxnSpLocks/>
            <a:stCxn id="37" idx="2"/>
            <a:endCxn id="175" idx="0"/>
          </p:cNvCxnSpPr>
          <p:nvPr/>
        </p:nvCxnSpPr>
        <p:spPr>
          <a:xfrm>
            <a:off x="5388070" y="1795964"/>
            <a:ext cx="2" cy="3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5149FCD8-E227-0843-A897-F8ACA96A5184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>
            <a:off x="5388072" y="3619576"/>
            <a:ext cx="5549" cy="30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1919BFE6-F051-E341-A6D9-8606DB4B2E96}"/>
              </a:ext>
            </a:extLst>
          </p:cNvPr>
          <p:cNvCxnSpPr>
            <a:cxnSpLocks/>
            <a:stCxn id="176" idx="2"/>
            <a:endCxn id="32" idx="0"/>
          </p:cNvCxnSpPr>
          <p:nvPr/>
        </p:nvCxnSpPr>
        <p:spPr>
          <a:xfrm flipH="1">
            <a:off x="5388071" y="4527173"/>
            <a:ext cx="5550" cy="3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프로세스 200">
            <a:extLst>
              <a:ext uri="{FF2B5EF4-FFF2-40B4-BE49-F238E27FC236}">
                <a16:creationId xmlns:a16="http://schemas.microsoft.com/office/drawing/2014/main" id="{80AC0C50-C495-7A47-B4B2-D82780F34959}"/>
              </a:ext>
            </a:extLst>
          </p:cNvPr>
          <p:cNvSpPr/>
          <p:nvPr/>
        </p:nvSpPr>
        <p:spPr>
          <a:xfrm>
            <a:off x="6881031" y="2849177"/>
            <a:ext cx="1312587" cy="5833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(Fa)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(Fa)</a:t>
            </a:r>
            <a:endParaRPr lang="ko-KR" altLang="en-US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953BE653-66A0-7949-A19C-BC2AC973B3DE}"/>
              </a:ext>
            </a:extLst>
          </p:cNvPr>
          <p:cNvCxnSpPr>
            <a:cxnSpLocks/>
            <a:stCxn id="40" idx="2"/>
            <a:endCxn id="201" idx="0"/>
          </p:cNvCxnSpPr>
          <p:nvPr/>
        </p:nvCxnSpPr>
        <p:spPr>
          <a:xfrm>
            <a:off x="7537323" y="2524949"/>
            <a:ext cx="2" cy="32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BBABD04B-369E-D64D-B3C9-6AA353D047B3}"/>
              </a:ext>
            </a:extLst>
          </p:cNvPr>
          <p:cNvCxnSpPr>
            <a:cxnSpLocks/>
            <a:stCxn id="201" idx="2"/>
            <a:endCxn id="34" idx="0"/>
          </p:cNvCxnSpPr>
          <p:nvPr/>
        </p:nvCxnSpPr>
        <p:spPr>
          <a:xfrm flipH="1">
            <a:off x="7537324" y="3432548"/>
            <a:ext cx="1" cy="32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58C1E069-8A8F-4ED5-BC96-D4BEFD6E2FD4}"/>
              </a:ext>
            </a:extLst>
          </p:cNvPr>
          <p:cNvSpPr/>
          <p:nvPr/>
        </p:nvSpPr>
        <p:spPr>
          <a:xfrm>
            <a:off x="1218512" y="1084719"/>
            <a:ext cx="1855433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dirty="0">
                <a:solidFill>
                  <a:srgbClr val="454545"/>
                </a:solidFill>
                <a:latin typeface=".SFUIText"/>
              </a:rPr>
              <a:t>(int time)</a:t>
            </a:r>
            <a:endParaRPr lang="ko-KR" altLang="en-US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7325FC4D-713D-435C-AB9A-96B9DBC66CC4}"/>
              </a:ext>
            </a:extLst>
          </p:cNvPr>
          <p:cNvSpPr/>
          <p:nvPr/>
        </p:nvSpPr>
        <p:spPr>
          <a:xfrm>
            <a:off x="1535914" y="4545580"/>
            <a:ext cx="1207929" cy="33126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5107A7E-173D-4871-BA74-E0EA91CE5C30}"/>
              </a:ext>
            </a:extLst>
          </p:cNvPr>
          <p:cNvSpPr/>
          <p:nvPr/>
        </p:nvSpPr>
        <p:spPr>
          <a:xfrm>
            <a:off x="4784106" y="4859815"/>
            <a:ext cx="1207929" cy="33126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D5718612-1DB3-43DE-8F0E-547086BF3491}"/>
              </a:ext>
            </a:extLst>
          </p:cNvPr>
          <p:cNvSpPr/>
          <p:nvPr/>
        </p:nvSpPr>
        <p:spPr>
          <a:xfrm>
            <a:off x="6933359" y="3756776"/>
            <a:ext cx="1207929" cy="33126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57F5F2B1-87E4-4941-8869-13EC26B4C59A}"/>
              </a:ext>
            </a:extLst>
          </p:cNvPr>
          <p:cNvSpPr/>
          <p:nvPr/>
        </p:nvSpPr>
        <p:spPr>
          <a:xfrm>
            <a:off x="4460353" y="1426632"/>
            <a:ext cx="1855433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PassSound</a:t>
            </a:r>
            <a:endParaRPr lang="ko-KR" altLang="en-US" dirty="0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2F79CA08-6E8F-47D7-B4E4-E7893B7FDE0A}"/>
              </a:ext>
            </a:extLst>
          </p:cNvPr>
          <p:cNvSpPr/>
          <p:nvPr/>
        </p:nvSpPr>
        <p:spPr>
          <a:xfrm>
            <a:off x="6609606" y="2155617"/>
            <a:ext cx="1855433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WrongSound</a:t>
            </a:r>
            <a:endParaRPr lang="ko-KR" altLang="en-US" dirty="0"/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3EC9CEB4-0A3D-4C1C-9832-91ECA90B80B5}"/>
              </a:ext>
            </a:extLst>
          </p:cNvPr>
          <p:cNvSpPr/>
          <p:nvPr/>
        </p:nvSpPr>
        <p:spPr>
          <a:xfrm>
            <a:off x="9855589" y="1485107"/>
            <a:ext cx="1207929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Dis_Fail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3B89AC-5927-4BE4-AB62-9E2BDED1D7F7}"/>
              </a:ext>
            </a:extLst>
          </p:cNvPr>
          <p:cNvSpPr/>
          <p:nvPr/>
        </p:nvSpPr>
        <p:spPr>
          <a:xfrm>
            <a:off x="9663773" y="2001444"/>
            <a:ext cx="1591563" cy="254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DDRG=0x10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dirty="0">
                <a:solidFill>
                  <a:srgbClr val="454545"/>
                </a:solidFill>
                <a:latin typeface=".SFUIText"/>
              </a:rPr>
              <a:t>(Sol)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dirty="0">
                <a:solidFill>
                  <a:srgbClr val="454545"/>
                </a:solidFill>
                <a:latin typeface=".SFUIText"/>
              </a:rPr>
              <a:t>(Mi)</a:t>
            </a:r>
          </a:p>
          <a:p>
            <a:pPr algn="ctr"/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SSound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(Do)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LCD_Init</a:t>
            </a:r>
            <a:endParaRPr lang="en-US" altLang="ko-KR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LCD_Pos</a:t>
            </a:r>
            <a:r>
              <a:rPr lang="en-US" altLang="ko-KR" dirty="0">
                <a:solidFill>
                  <a:srgbClr val="454545"/>
                </a:solidFill>
                <a:latin typeface=".SFUIText"/>
              </a:rPr>
              <a:t>(0,5)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LCD_Str</a:t>
            </a:r>
            <a:r>
              <a:rPr lang="en-US" altLang="ko-KR" dirty="0">
                <a:solidFill>
                  <a:srgbClr val="454545"/>
                </a:solidFill>
                <a:latin typeface=".SFUIText"/>
              </a:rPr>
              <a:t>(fail)</a:t>
            </a: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delay 2000ms</a:t>
            </a: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y = ~y</a:t>
            </a:r>
            <a:endParaRPr lang="ko-KR" altLang="en-US" dirty="0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325B6DA2-C417-492E-A9B4-9D8C0B3EC589}"/>
              </a:ext>
            </a:extLst>
          </p:cNvPr>
          <p:cNvSpPr/>
          <p:nvPr/>
        </p:nvSpPr>
        <p:spPr>
          <a:xfrm>
            <a:off x="9855589" y="4692585"/>
            <a:ext cx="1207929" cy="33126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CD1CF13-A337-41B2-92A0-4E05FB6329D6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0459554" y="1854439"/>
            <a:ext cx="1" cy="14700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2651D0-8E4F-44DE-A543-2404A2E1B19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10459554" y="4545580"/>
            <a:ext cx="1" cy="14700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프로세스 6">
            <a:extLst>
              <a:ext uri="{FF2B5EF4-FFF2-40B4-BE49-F238E27FC236}">
                <a16:creationId xmlns:a16="http://schemas.microsoft.com/office/drawing/2014/main" id="{330A7B1F-3895-F449-9013-B77446C3132D}"/>
              </a:ext>
            </a:extLst>
          </p:cNvPr>
          <p:cNvSpPr/>
          <p:nvPr/>
        </p:nvSpPr>
        <p:spPr>
          <a:xfrm>
            <a:off x="261384" y="943152"/>
            <a:ext cx="1766889" cy="813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“door open”</a:t>
            </a: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“press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anykey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” </a:t>
            </a: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ko-KR" altLang="en-US" dirty="0"/>
          </a:p>
        </p:txBody>
      </p:sp>
      <p:sp>
        <p:nvSpPr>
          <p:cNvPr id="8" name="판단 7">
            <a:extLst>
              <a:ext uri="{FF2B5EF4-FFF2-40B4-BE49-F238E27FC236}">
                <a16:creationId xmlns:a16="http://schemas.microsoft.com/office/drawing/2014/main" id="{D8168B73-14FA-324E-B520-10714A050848}"/>
              </a:ext>
            </a:extLst>
          </p:cNvPr>
          <p:cNvSpPr/>
          <p:nvPr/>
        </p:nvSpPr>
        <p:spPr>
          <a:xfrm>
            <a:off x="9144" y="2104916"/>
            <a:ext cx="2271374" cy="8139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key_Num</a:t>
            </a:r>
            <a:endParaRPr lang="ko-KR" altLang="en-US" dirty="0"/>
          </a:p>
        </p:txBody>
      </p:sp>
      <p:sp>
        <p:nvSpPr>
          <p:cNvPr id="9" name="프로세스 8">
            <a:extLst>
              <a:ext uri="{FF2B5EF4-FFF2-40B4-BE49-F238E27FC236}">
                <a16:creationId xmlns:a16="http://schemas.microsoft.com/office/drawing/2014/main" id="{9B0C790C-17C1-9A40-AC64-7B9E39B57CA4}"/>
              </a:ext>
            </a:extLst>
          </p:cNvPr>
          <p:cNvSpPr/>
          <p:nvPr/>
        </p:nvSpPr>
        <p:spPr>
          <a:xfrm>
            <a:off x="538307" y="3877038"/>
            <a:ext cx="1213040" cy="3781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rst_buf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8D317D-5DAB-6840-BE16-ED05813D4B05}"/>
              </a:ext>
            </a:extLst>
          </p:cNvPr>
          <p:cNvCxnSpPr>
            <a:cxnSpLocks/>
            <a:stCxn id="54" idx="2"/>
            <a:endCxn id="7" idx="0"/>
          </p:cNvCxnSpPr>
          <p:nvPr/>
        </p:nvCxnSpPr>
        <p:spPr>
          <a:xfrm flipH="1">
            <a:off x="1144829" y="704881"/>
            <a:ext cx="2" cy="23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91215F3-BE98-DB43-AAA1-A807474EE9FE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1144829" y="769194"/>
            <a:ext cx="1135689" cy="1742691"/>
          </a:xfrm>
          <a:prstGeom prst="bentConnector4">
            <a:avLst>
              <a:gd name="adj1" fmla="val -20129"/>
              <a:gd name="adj2" fmla="val 99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B6D2E2-0780-974F-9E6E-48EF024C540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44829" y="1757089"/>
            <a:ext cx="2" cy="34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468A3-8472-DF49-B16A-860B5B0EC22D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1144828" y="2918854"/>
            <a:ext cx="3" cy="3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F0C4DB-1036-F341-9F4E-E34F0E6EC44A}"/>
              </a:ext>
            </a:extLst>
          </p:cNvPr>
          <p:cNvSpPr txBox="1"/>
          <p:nvPr/>
        </p:nvSpPr>
        <p:spPr>
          <a:xfrm>
            <a:off x="261384" y="28206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data in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DBC37-16DF-6F48-8872-5B988973EA9F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>
            <a:off x="1144827" y="4255210"/>
            <a:ext cx="3" cy="26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263ED5-50B8-4840-BB43-31409BDD394C}"/>
              </a:ext>
            </a:extLst>
          </p:cNvPr>
          <p:cNvSpPr/>
          <p:nvPr/>
        </p:nvSpPr>
        <p:spPr>
          <a:xfrm>
            <a:off x="-4546527" y="152400"/>
            <a:ext cx="1766889" cy="7073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first</a:t>
            </a:r>
            <a:endParaRPr lang="ko-KR" altLang="en-US" dirty="0"/>
          </a:p>
        </p:txBody>
      </p:sp>
      <p:sp>
        <p:nvSpPr>
          <p:cNvPr id="41" name="프로세스 40">
            <a:extLst>
              <a:ext uri="{FF2B5EF4-FFF2-40B4-BE49-F238E27FC236}">
                <a16:creationId xmlns:a16="http://schemas.microsoft.com/office/drawing/2014/main" id="{4D87C765-BDD0-7F46-BC49-4A3A5B869306}"/>
              </a:ext>
            </a:extLst>
          </p:cNvPr>
          <p:cNvSpPr/>
          <p:nvPr/>
        </p:nvSpPr>
        <p:spPr>
          <a:xfrm>
            <a:off x="2910745" y="912117"/>
            <a:ext cx="2876135" cy="7073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초기화</a:t>
            </a:r>
            <a:endParaRPr lang="en-US" altLang="ko-KR" sz="18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“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ENTER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MASTERKEY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”lcd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ko-KR" altLang="en-US" dirty="0"/>
          </a:p>
        </p:txBody>
      </p:sp>
      <p:sp>
        <p:nvSpPr>
          <p:cNvPr id="43" name="프로세스 42">
            <a:extLst>
              <a:ext uri="{FF2B5EF4-FFF2-40B4-BE49-F238E27FC236}">
                <a16:creationId xmlns:a16="http://schemas.microsoft.com/office/drawing/2014/main" id="{8A0DFBE6-42D9-4D4D-B65D-ABD5A0A95725}"/>
              </a:ext>
            </a:extLst>
          </p:cNvPr>
          <p:cNvSpPr/>
          <p:nvPr/>
        </p:nvSpPr>
        <p:spPr>
          <a:xfrm>
            <a:off x="3326519" y="1832576"/>
            <a:ext cx="2044585" cy="562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masternum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en-US" altLang="ko-KR" sz="18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BD503B-401B-4DDF-A61B-690DA32597F6}"/>
              </a:ext>
            </a:extLst>
          </p:cNvPr>
          <p:cNvSpPr/>
          <p:nvPr/>
        </p:nvSpPr>
        <p:spPr>
          <a:xfrm>
            <a:off x="3004643" y="2613083"/>
            <a:ext cx="2688332" cy="61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masternum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buf_seg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20" name="판단 43">
            <a:extLst>
              <a:ext uri="{FF2B5EF4-FFF2-40B4-BE49-F238E27FC236}">
                <a16:creationId xmlns:a16="http://schemas.microsoft.com/office/drawing/2014/main" id="{CF817F89-0DB6-40A8-BDF6-AF56014D70A5}"/>
              </a:ext>
            </a:extLst>
          </p:cNvPr>
          <p:cNvSpPr/>
          <p:nvPr/>
        </p:nvSpPr>
        <p:spPr>
          <a:xfrm>
            <a:off x="2779831" y="4039618"/>
            <a:ext cx="3137954" cy="529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masternum</a:t>
            </a:r>
            <a:r>
              <a:rPr lang="en-US" altLang="ko-KR" dirty="0"/>
              <a:t>[9]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48D373-5C5A-455D-919F-AEF22F68DFFA}"/>
              </a:ext>
            </a:extLst>
          </p:cNvPr>
          <p:cNvCxnSpPr>
            <a:cxnSpLocks/>
            <a:stCxn id="43" idx="2"/>
            <a:endCxn id="2" idx="0"/>
          </p:cNvCxnSpPr>
          <p:nvPr/>
        </p:nvCxnSpPr>
        <p:spPr>
          <a:xfrm flipH="1">
            <a:off x="4348809" y="2395227"/>
            <a:ext cx="3" cy="21785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235ADD-2531-4062-8DF2-3567E6DD4A92}"/>
              </a:ext>
            </a:extLst>
          </p:cNvPr>
          <p:cNvCxnSpPr>
            <a:cxnSpLocks/>
            <a:stCxn id="101" idx="2"/>
            <a:endCxn id="20" idx="0"/>
          </p:cNvCxnSpPr>
          <p:nvPr/>
        </p:nvCxnSpPr>
        <p:spPr>
          <a:xfrm flipH="1">
            <a:off x="4348808" y="3821761"/>
            <a:ext cx="1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C131B5E9-54F9-4DDF-B6CE-8B4FA73B73C2}"/>
              </a:ext>
            </a:extLst>
          </p:cNvPr>
          <p:cNvSpPr/>
          <p:nvPr/>
        </p:nvSpPr>
        <p:spPr>
          <a:xfrm>
            <a:off x="538311" y="335549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first</a:t>
            </a:r>
            <a:endParaRPr lang="ko-KR" altLang="en-US" dirty="0"/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6B9FE9CB-D001-4FFD-9DE5-50CACF9B365E}"/>
              </a:ext>
            </a:extLst>
          </p:cNvPr>
          <p:cNvSpPr/>
          <p:nvPr/>
        </p:nvSpPr>
        <p:spPr>
          <a:xfrm>
            <a:off x="538310" y="4518582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dirty="0"/>
          </a:p>
        </p:txBody>
      </p: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3012F3ED-7D86-4884-9831-C3E55EC423DF}"/>
              </a:ext>
            </a:extLst>
          </p:cNvPr>
          <p:cNvSpPr/>
          <p:nvPr/>
        </p:nvSpPr>
        <p:spPr>
          <a:xfrm>
            <a:off x="3685843" y="335549"/>
            <a:ext cx="1325934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masterkey</a:t>
            </a:r>
            <a:endParaRPr lang="ko-KR" altLang="en-US" dirty="0"/>
          </a:p>
        </p:txBody>
      </p:sp>
      <p:sp>
        <p:nvSpPr>
          <p:cNvPr id="60" name="프로세스 8">
            <a:extLst>
              <a:ext uri="{FF2B5EF4-FFF2-40B4-BE49-F238E27FC236}">
                <a16:creationId xmlns:a16="http://schemas.microsoft.com/office/drawing/2014/main" id="{67D99692-79DF-4C95-80CE-7B0E6C20AA02}"/>
              </a:ext>
            </a:extLst>
          </p:cNvPr>
          <p:cNvSpPr/>
          <p:nvPr/>
        </p:nvSpPr>
        <p:spPr>
          <a:xfrm>
            <a:off x="333798" y="3235494"/>
            <a:ext cx="1622059" cy="3781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delay 1000ms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E14FD5-1B9D-4369-B8E2-C29F998F75FB}"/>
              </a:ext>
            </a:extLst>
          </p:cNvPr>
          <p:cNvCxnSpPr>
            <a:stCxn id="60" idx="2"/>
            <a:endCxn id="9" idx="0"/>
          </p:cNvCxnSpPr>
          <p:nvPr/>
        </p:nvCxnSpPr>
        <p:spPr>
          <a:xfrm flipH="1">
            <a:off x="1144827" y="3613666"/>
            <a:ext cx="1" cy="26337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판단 43">
            <a:extLst>
              <a:ext uri="{FF2B5EF4-FFF2-40B4-BE49-F238E27FC236}">
                <a16:creationId xmlns:a16="http://schemas.microsoft.com/office/drawing/2014/main" id="{B51C1B09-5AB5-4CF7-AC85-87FA4465696E}"/>
              </a:ext>
            </a:extLst>
          </p:cNvPr>
          <p:cNvSpPr/>
          <p:nvPr/>
        </p:nvSpPr>
        <p:spPr>
          <a:xfrm>
            <a:off x="3545629" y="3443589"/>
            <a:ext cx="1606359" cy="3781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&lt;10</a:t>
            </a:r>
            <a:endParaRPr lang="ko-KR" altLang="en-US" dirty="0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4F2C9C8-6A71-4FBB-9ADD-9E40D1F14C8D}"/>
              </a:ext>
            </a:extLst>
          </p:cNvPr>
          <p:cNvCxnSpPr>
            <a:cxnSpLocks/>
            <a:stCxn id="101" idx="3"/>
          </p:cNvCxnSpPr>
          <p:nvPr/>
        </p:nvCxnSpPr>
        <p:spPr>
          <a:xfrm flipH="1" flipV="1">
            <a:off x="4356655" y="2469731"/>
            <a:ext cx="795333" cy="1162944"/>
          </a:xfrm>
          <a:prstGeom prst="bentConnector4">
            <a:avLst>
              <a:gd name="adj1" fmla="val -111522"/>
              <a:gd name="adj2" fmla="val 10058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8E747DB-6C1C-4410-B258-E6C5815FA669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4348809" y="3225732"/>
            <a:ext cx="0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C8E5A282-9514-473D-88B8-B41ECA692607}"/>
              </a:ext>
            </a:extLst>
          </p:cNvPr>
          <p:cNvCxnSpPr>
            <a:cxnSpLocks/>
            <a:stCxn id="20" idx="3"/>
          </p:cNvCxnSpPr>
          <p:nvPr/>
        </p:nvCxnSpPr>
        <p:spPr>
          <a:xfrm flipH="1" flipV="1">
            <a:off x="4348806" y="808499"/>
            <a:ext cx="1568979" cy="3496027"/>
          </a:xfrm>
          <a:prstGeom prst="bentConnector4">
            <a:avLst>
              <a:gd name="adj1" fmla="val -37299"/>
              <a:gd name="adj2" fmla="val 99823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DAC9902-6C2E-462B-B0AF-3E72E4F570FB}"/>
              </a:ext>
            </a:extLst>
          </p:cNvPr>
          <p:cNvCxnSpPr>
            <a:stCxn id="58" idx="2"/>
            <a:endCxn id="41" idx="0"/>
          </p:cNvCxnSpPr>
          <p:nvPr/>
        </p:nvCxnSpPr>
        <p:spPr>
          <a:xfrm>
            <a:off x="4348810" y="704881"/>
            <a:ext cx="3" cy="20723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B6A9204-D0EF-452D-B496-4AB921D4970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flipH="1">
            <a:off x="4348812" y="1619510"/>
            <a:ext cx="1" cy="21306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C5B328B-F857-4219-B51A-4B9CAE49ED97}"/>
              </a:ext>
            </a:extLst>
          </p:cNvPr>
          <p:cNvSpPr txBox="1"/>
          <p:nvPr/>
        </p:nvSpPr>
        <p:spPr>
          <a:xfrm>
            <a:off x="3182977" y="44319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data in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B030A0-0856-4AA4-B043-E9830722DFE3}"/>
              </a:ext>
            </a:extLst>
          </p:cNvPr>
          <p:cNvSpPr txBox="1"/>
          <p:nvPr/>
        </p:nvSpPr>
        <p:spPr>
          <a:xfrm>
            <a:off x="3685843" y="3679086"/>
            <a:ext cx="195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698B43-E19F-4B3E-BED8-10B56C149E74}"/>
              </a:ext>
            </a:extLst>
          </p:cNvPr>
          <p:cNvSpPr txBox="1"/>
          <p:nvPr/>
        </p:nvSpPr>
        <p:spPr>
          <a:xfrm>
            <a:off x="5635898" y="3242084"/>
            <a:ext cx="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A79BD27-7905-45AC-AEF5-9D51D9197A4E}"/>
              </a:ext>
            </a:extLst>
          </p:cNvPr>
          <p:cNvSpPr/>
          <p:nvPr/>
        </p:nvSpPr>
        <p:spPr>
          <a:xfrm>
            <a:off x="2933240" y="4785153"/>
            <a:ext cx="2846829" cy="860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rst_buf</a:t>
            </a:r>
            <a:endParaRPr lang="en-US" altLang="ko-KR" dirty="0"/>
          </a:p>
          <a:p>
            <a:pPr algn="ctr"/>
            <a:r>
              <a:rPr lang="en-US" altLang="ko-KR" dirty="0" err="1"/>
              <a:t>LCD_Clear</a:t>
            </a:r>
            <a:endParaRPr lang="en-US" altLang="ko-KR" dirty="0"/>
          </a:p>
          <a:p>
            <a:pPr algn="ctr"/>
            <a:r>
              <a:rPr lang="en-US" altLang="ko-KR" dirty="0"/>
              <a:t>“MASERKEY </a:t>
            </a:r>
            <a:r>
              <a:rPr lang="en-US" altLang="ko-KR" dirty="0" err="1"/>
              <a:t>SET”lcd</a:t>
            </a:r>
            <a:r>
              <a:rPr lang="ko-KR" altLang="en-US" dirty="0"/>
              <a:t>출력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7256AAA-F51F-43F2-9DEA-2F689672A113}"/>
              </a:ext>
            </a:extLst>
          </p:cNvPr>
          <p:cNvCxnSpPr>
            <a:cxnSpLocks/>
          </p:cNvCxnSpPr>
          <p:nvPr/>
        </p:nvCxnSpPr>
        <p:spPr>
          <a:xfrm>
            <a:off x="4348806" y="4569433"/>
            <a:ext cx="7848" cy="21572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35582E9F-495E-4755-A1C5-944D198B4E99}"/>
              </a:ext>
            </a:extLst>
          </p:cNvPr>
          <p:cNvSpPr/>
          <p:nvPr/>
        </p:nvSpPr>
        <p:spPr>
          <a:xfrm>
            <a:off x="3742286" y="5861254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D39B9B0-742C-4485-A99C-906900696D88}"/>
              </a:ext>
            </a:extLst>
          </p:cNvPr>
          <p:cNvCxnSpPr>
            <a:stCxn id="130" idx="2"/>
            <a:endCxn id="135" idx="0"/>
          </p:cNvCxnSpPr>
          <p:nvPr/>
        </p:nvCxnSpPr>
        <p:spPr>
          <a:xfrm flipH="1">
            <a:off x="4348806" y="5645534"/>
            <a:ext cx="7849" cy="21572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프로세스 40">
            <a:extLst>
              <a:ext uri="{FF2B5EF4-FFF2-40B4-BE49-F238E27FC236}">
                <a16:creationId xmlns:a16="http://schemas.microsoft.com/office/drawing/2014/main" id="{80A38F1C-C90B-419D-9A14-9FB519EEE67C}"/>
              </a:ext>
            </a:extLst>
          </p:cNvPr>
          <p:cNvSpPr/>
          <p:nvPr/>
        </p:nvSpPr>
        <p:spPr>
          <a:xfrm>
            <a:off x="7449920" y="912117"/>
            <a:ext cx="2876135" cy="7073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초기화</a:t>
            </a:r>
            <a:endParaRPr lang="en-US" altLang="ko-KR" sz="18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ko-KR" altLang="en-US" sz="1800" dirty="0">
                <a:solidFill>
                  <a:srgbClr val="454545"/>
                </a:solidFill>
                <a:latin typeface=".SFUIText"/>
              </a:rPr>
              <a:t>“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ENTER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PASSWORD”lcd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ko-KR" altLang="en-US" dirty="0"/>
          </a:p>
        </p:txBody>
      </p:sp>
      <p:sp>
        <p:nvSpPr>
          <p:cNvPr id="163" name="프로세스 42">
            <a:extLst>
              <a:ext uri="{FF2B5EF4-FFF2-40B4-BE49-F238E27FC236}">
                <a16:creationId xmlns:a16="http://schemas.microsoft.com/office/drawing/2014/main" id="{918BBDC7-8C5E-4A42-ADDD-AEF252B60E5A}"/>
              </a:ext>
            </a:extLst>
          </p:cNvPr>
          <p:cNvSpPr/>
          <p:nvPr/>
        </p:nvSpPr>
        <p:spPr>
          <a:xfrm>
            <a:off x="7865694" y="1832576"/>
            <a:ext cx="2044585" cy="562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password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en-US" altLang="ko-KR" sz="18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7CF31D7-EC58-4519-A971-CE66CCD97337}"/>
              </a:ext>
            </a:extLst>
          </p:cNvPr>
          <p:cNvSpPr/>
          <p:nvPr/>
        </p:nvSpPr>
        <p:spPr>
          <a:xfrm>
            <a:off x="7543818" y="2613083"/>
            <a:ext cx="2688332" cy="61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password[</a:t>
            </a:r>
            <a:r>
              <a:rPr lang="en-US" altLang="ko-KR" dirty="0" err="1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buf_seg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165" name="판단 43">
            <a:extLst>
              <a:ext uri="{FF2B5EF4-FFF2-40B4-BE49-F238E27FC236}">
                <a16:creationId xmlns:a16="http://schemas.microsoft.com/office/drawing/2014/main" id="{0571BCCC-6A18-4D0B-BE38-60D0356487FD}"/>
              </a:ext>
            </a:extLst>
          </p:cNvPr>
          <p:cNvSpPr/>
          <p:nvPr/>
        </p:nvSpPr>
        <p:spPr>
          <a:xfrm>
            <a:off x="7319006" y="4039618"/>
            <a:ext cx="3137954" cy="529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password[3]</a:t>
            </a:r>
            <a:endParaRPr lang="ko-KR" altLang="en-US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C4A887C1-D94A-4FCC-9279-4F881DEC0BCE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 flipH="1">
            <a:off x="8887984" y="2395227"/>
            <a:ext cx="3" cy="21785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6C9F101-87A9-4069-9DDF-9685192740DE}"/>
              </a:ext>
            </a:extLst>
          </p:cNvPr>
          <p:cNvCxnSpPr>
            <a:cxnSpLocks/>
            <a:stCxn id="169" idx="2"/>
            <a:endCxn id="165" idx="0"/>
          </p:cNvCxnSpPr>
          <p:nvPr/>
        </p:nvCxnSpPr>
        <p:spPr>
          <a:xfrm flipH="1">
            <a:off x="8887983" y="3821761"/>
            <a:ext cx="1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순서도: 수행의 시작/종료 167">
            <a:extLst>
              <a:ext uri="{FF2B5EF4-FFF2-40B4-BE49-F238E27FC236}">
                <a16:creationId xmlns:a16="http://schemas.microsoft.com/office/drawing/2014/main" id="{97A10B68-6A60-4B5A-AE46-85103C6AAFA7}"/>
              </a:ext>
            </a:extLst>
          </p:cNvPr>
          <p:cNvSpPr/>
          <p:nvPr/>
        </p:nvSpPr>
        <p:spPr>
          <a:xfrm>
            <a:off x="8225018" y="335549"/>
            <a:ext cx="1325934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passkey</a:t>
            </a:r>
            <a:endParaRPr lang="ko-KR" altLang="en-US" dirty="0"/>
          </a:p>
        </p:txBody>
      </p:sp>
      <p:sp>
        <p:nvSpPr>
          <p:cNvPr id="169" name="판단 43">
            <a:extLst>
              <a:ext uri="{FF2B5EF4-FFF2-40B4-BE49-F238E27FC236}">
                <a16:creationId xmlns:a16="http://schemas.microsoft.com/office/drawing/2014/main" id="{44379254-ED75-407E-A678-F5B0D505DB3A}"/>
              </a:ext>
            </a:extLst>
          </p:cNvPr>
          <p:cNvSpPr/>
          <p:nvPr/>
        </p:nvSpPr>
        <p:spPr>
          <a:xfrm>
            <a:off x="8084804" y="3443589"/>
            <a:ext cx="1606359" cy="3781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&lt;4</a:t>
            </a:r>
            <a:endParaRPr lang="ko-KR" altLang="en-US" dirty="0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C4A9B1D8-89A3-42E8-9A3D-A7FE20F18D5B}"/>
              </a:ext>
            </a:extLst>
          </p:cNvPr>
          <p:cNvCxnSpPr>
            <a:cxnSpLocks/>
            <a:stCxn id="169" idx="3"/>
          </p:cNvCxnSpPr>
          <p:nvPr/>
        </p:nvCxnSpPr>
        <p:spPr>
          <a:xfrm flipH="1" flipV="1">
            <a:off x="8895830" y="2469731"/>
            <a:ext cx="795333" cy="1162944"/>
          </a:xfrm>
          <a:prstGeom prst="bentConnector4">
            <a:avLst>
              <a:gd name="adj1" fmla="val -111522"/>
              <a:gd name="adj2" fmla="val 10058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13B1902-BC23-45E0-8AC4-051E2E41C690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>
            <a:off x="8887984" y="3225732"/>
            <a:ext cx="0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4729310-BE7E-4B6D-AFDE-05ABD0BC522F}"/>
              </a:ext>
            </a:extLst>
          </p:cNvPr>
          <p:cNvCxnSpPr>
            <a:cxnSpLocks/>
            <a:stCxn id="165" idx="3"/>
          </p:cNvCxnSpPr>
          <p:nvPr/>
        </p:nvCxnSpPr>
        <p:spPr>
          <a:xfrm flipH="1" flipV="1">
            <a:off x="8887981" y="808499"/>
            <a:ext cx="1568979" cy="3496027"/>
          </a:xfrm>
          <a:prstGeom prst="bentConnector4">
            <a:avLst>
              <a:gd name="adj1" fmla="val -37299"/>
              <a:gd name="adj2" fmla="val 99823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65FA6E96-14BF-481F-B320-A6B6523363F0}"/>
              </a:ext>
            </a:extLst>
          </p:cNvPr>
          <p:cNvCxnSpPr>
            <a:stCxn id="168" idx="2"/>
            <a:endCxn id="162" idx="0"/>
          </p:cNvCxnSpPr>
          <p:nvPr/>
        </p:nvCxnSpPr>
        <p:spPr>
          <a:xfrm>
            <a:off x="8887985" y="704881"/>
            <a:ext cx="3" cy="20723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588B42C0-BB07-4450-AF37-F873ED665046}"/>
              </a:ext>
            </a:extLst>
          </p:cNvPr>
          <p:cNvCxnSpPr>
            <a:stCxn id="162" idx="2"/>
            <a:endCxn id="163" idx="0"/>
          </p:cNvCxnSpPr>
          <p:nvPr/>
        </p:nvCxnSpPr>
        <p:spPr>
          <a:xfrm flipH="1">
            <a:off x="8887987" y="1619510"/>
            <a:ext cx="1" cy="21306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842441-219B-4F5C-A102-B2C47EC040DE}"/>
              </a:ext>
            </a:extLst>
          </p:cNvPr>
          <p:cNvSpPr txBox="1"/>
          <p:nvPr/>
        </p:nvSpPr>
        <p:spPr>
          <a:xfrm>
            <a:off x="7722152" y="44319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data in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544A086-DC70-4340-8493-3532D35E6A04}"/>
              </a:ext>
            </a:extLst>
          </p:cNvPr>
          <p:cNvSpPr txBox="1"/>
          <p:nvPr/>
        </p:nvSpPr>
        <p:spPr>
          <a:xfrm>
            <a:off x="8225018" y="3679086"/>
            <a:ext cx="195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CCFC5-C979-40F3-A1B3-C92EFFE3F70D}"/>
              </a:ext>
            </a:extLst>
          </p:cNvPr>
          <p:cNvSpPr txBox="1"/>
          <p:nvPr/>
        </p:nvSpPr>
        <p:spPr>
          <a:xfrm>
            <a:off x="10175073" y="3242084"/>
            <a:ext cx="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AE9E5F-67A2-4C39-9D8F-650D293ECEF3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8887981" y="4569433"/>
            <a:ext cx="7848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순서도: 수행의 시작/종료 179">
            <a:extLst>
              <a:ext uri="{FF2B5EF4-FFF2-40B4-BE49-F238E27FC236}">
                <a16:creationId xmlns:a16="http://schemas.microsoft.com/office/drawing/2014/main" id="{E79AAD2E-DC8B-49A4-BC56-6CE11631A109}"/>
              </a:ext>
            </a:extLst>
          </p:cNvPr>
          <p:cNvSpPr/>
          <p:nvPr/>
        </p:nvSpPr>
        <p:spPr>
          <a:xfrm>
            <a:off x="8281461" y="5383319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59A919E-7E9B-4F8D-B201-F9DBEDB0A4DE}"/>
              </a:ext>
            </a:extLst>
          </p:cNvPr>
          <p:cNvCxnSpPr>
            <a:cxnSpLocks/>
            <a:stCxn id="182" idx="2"/>
            <a:endCxn id="180" idx="0"/>
          </p:cNvCxnSpPr>
          <p:nvPr/>
        </p:nvCxnSpPr>
        <p:spPr>
          <a:xfrm flipH="1">
            <a:off x="8887981" y="5165462"/>
            <a:ext cx="7848" cy="21785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프로세스 8">
            <a:extLst>
              <a:ext uri="{FF2B5EF4-FFF2-40B4-BE49-F238E27FC236}">
                <a16:creationId xmlns:a16="http://schemas.microsoft.com/office/drawing/2014/main" id="{0D62D804-6856-4789-99C5-B42D8E6D1623}"/>
              </a:ext>
            </a:extLst>
          </p:cNvPr>
          <p:cNvSpPr/>
          <p:nvPr/>
        </p:nvSpPr>
        <p:spPr>
          <a:xfrm>
            <a:off x="8289309" y="4787290"/>
            <a:ext cx="1213040" cy="3781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rst_buf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프로세스 6">
            <a:extLst>
              <a:ext uri="{FF2B5EF4-FFF2-40B4-BE49-F238E27FC236}">
                <a16:creationId xmlns:a16="http://schemas.microsoft.com/office/drawing/2014/main" id="{62F64CD8-548F-43AB-9B09-7565AAF568F4}"/>
              </a:ext>
            </a:extLst>
          </p:cNvPr>
          <p:cNvSpPr/>
          <p:nvPr/>
        </p:nvSpPr>
        <p:spPr>
          <a:xfrm>
            <a:off x="9760491" y="827742"/>
            <a:ext cx="1766889" cy="11164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dirty="0">
                <a:solidFill>
                  <a:srgbClr val="454545"/>
                </a:solidFill>
                <a:latin typeface=".AppleSDGothicNeoI-Regular"/>
              </a:rPr>
              <a:t>초기화</a:t>
            </a:r>
            <a:endParaRPr lang="en-US" altLang="ko-KR" sz="1800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“PRESS M1”</a:t>
            </a: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“press </a:t>
            </a:r>
            <a:r>
              <a:rPr lang="en-US" altLang="ko-KR" sz="1800" dirty="0" err="1">
                <a:solidFill>
                  <a:srgbClr val="454545"/>
                </a:solidFill>
                <a:latin typeface=".SFUIText"/>
              </a:rPr>
              <a:t>anykey</a:t>
            </a:r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” </a:t>
            </a:r>
          </a:p>
          <a:p>
            <a:pPr algn="ctr"/>
            <a:r>
              <a:rPr lang="en-US" altLang="ko-KR" sz="18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8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ko-KR" altLang="en-US" dirty="0"/>
          </a:p>
        </p:txBody>
      </p:sp>
      <p:sp>
        <p:nvSpPr>
          <p:cNvPr id="5" name="판단 7">
            <a:extLst>
              <a:ext uri="{FF2B5EF4-FFF2-40B4-BE49-F238E27FC236}">
                <a16:creationId xmlns:a16="http://schemas.microsoft.com/office/drawing/2014/main" id="{AD5B64F4-C248-4657-9168-47FF13F9C653}"/>
              </a:ext>
            </a:extLst>
          </p:cNvPr>
          <p:cNvSpPr/>
          <p:nvPr/>
        </p:nvSpPr>
        <p:spPr>
          <a:xfrm>
            <a:off x="9508248" y="2182480"/>
            <a:ext cx="2271374" cy="8139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key_Num</a:t>
            </a:r>
            <a:r>
              <a:rPr lang="en-US" altLang="ko-KR" dirty="0"/>
              <a:t> == 10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5BC6F3-022E-4DE5-A42B-0FA9C8D361F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10643936" y="589471"/>
            <a:ext cx="2" cy="23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2E1BB9A-4773-4C49-8A8A-C75FE8AD3569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0643934" y="708606"/>
            <a:ext cx="1135688" cy="1880843"/>
          </a:xfrm>
          <a:prstGeom prst="bentConnector4">
            <a:avLst>
              <a:gd name="adj1" fmla="val -20129"/>
              <a:gd name="adj2" fmla="val 99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480EB0-7A6E-4E2B-A087-772F76599BB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643935" y="1944209"/>
            <a:ext cx="1" cy="238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5B2A5A64-590C-4AFD-A0A3-545516C48C14}"/>
              </a:ext>
            </a:extLst>
          </p:cNvPr>
          <p:cNvSpPr/>
          <p:nvPr/>
        </p:nvSpPr>
        <p:spPr>
          <a:xfrm>
            <a:off x="10037418" y="220139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m1</a:t>
            </a:r>
            <a:endParaRPr lang="ko-KR" altLang="en-US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098E17CE-492E-4B64-BE26-F865C800BC16}"/>
              </a:ext>
            </a:extLst>
          </p:cNvPr>
          <p:cNvSpPr/>
          <p:nvPr/>
        </p:nvSpPr>
        <p:spPr>
          <a:xfrm>
            <a:off x="10037418" y="4665070"/>
            <a:ext cx="12130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dirty="0"/>
          </a:p>
        </p:txBody>
      </p:sp>
      <p:sp>
        <p:nvSpPr>
          <p:cNvPr id="15" name="프로세스 8">
            <a:extLst>
              <a:ext uri="{FF2B5EF4-FFF2-40B4-BE49-F238E27FC236}">
                <a16:creationId xmlns:a16="http://schemas.microsoft.com/office/drawing/2014/main" id="{930988D4-92B4-444C-A584-038DC5CB4A8D}"/>
              </a:ext>
            </a:extLst>
          </p:cNvPr>
          <p:cNvSpPr/>
          <p:nvPr/>
        </p:nvSpPr>
        <p:spPr>
          <a:xfrm>
            <a:off x="9832904" y="4048627"/>
            <a:ext cx="1622059" cy="3781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delay 3000ms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DF6075-2D47-4711-BE2B-0B64C2ACC66C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643934" y="4426799"/>
            <a:ext cx="4" cy="23827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657513-6669-48E4-9458-C931BF73667F}"/>
              </a:ext>
            </a:extLst>
          </p:cNvPr>
          <p:cNvSpPr txBox="1"/>
          <p:nvPr/>
        </p:nvSpPr>
        <p:spPr>
          <a:xfrm>
            <a:off x="9964389" y="2811752"/>
            <a:ext cx="5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4C02B-1FDC-4B04-9050-2A20E5328F30}"/>
              </a:ext>
            </a:extLst>
          </p:cNvPr>
          <p:cNvSpPr txBox="1"/>
          <p:nvPr/>
        </p:nvSpPr>
        <p:spPr>
          <a:xfrm>
            <a:off x="11577844" y="2182480"/>
            <a:ext cx="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8" name="프로세스 6">
            <a:extLst>
              <a:ext uri="{FF2B5EF4-FFF2-40B4-BE49-F238E27FC236}">
                <a16:creationId xmlns:a16="http://schemas.microsoft.com/office/drawing/2014/main" id="{F01C2FDB-52EB-463D-AA15-805A7B35FF1C}"/>
              </a:ext>
            </a:extLst>
          </p:cNvPr>
          <p:cNvSpPr/>
          <p:nvPr/>
        </p:nvSpPr>
        <p:spPr>
          <a:xfrm>
            <a:off x="9760489" y="3234689"/>
            <a:ext cx="1766889" cy="5756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dirty="0">
                <a:solidFill>
                  <a:srgbClr val="454545"/>
                </a:solidFill>
                <a:latin typeface=".SFUIText"/>
              </a:rPr>
              <a:t>초기화</a:t>
            </a:r>
          </a:p>
          <a:p>
            <a:pPr algn="ctr"/>
            <a:r>
              <a:rPr lang="ko-KR" altLang="en-US" dirty="0">
                <a:solidFill>
                  <a:srgbClr val="454545"/>
                </a:solidFill>
                <a:latin typeface=".SFUIText"/>
              </a:rPr>
              <a:t>“</a:t>
            </a:r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CLOSE”lcd</a:t>
            </a:r>
            <a:r>
              <a:rPr lang="ko-KR" altLang="en-US" dirty="0">
                <a:solidFill>
                  <a:srgbClr val="454545"/>
                </a:solidFill>
                <a:latin typeface=".SFUIText"/>
              </a:rPr>
              <a:t>출력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A9E897-C49B-4D3C-B5C2-A4EE73A7EE65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10643934" y="2996418"/>
            <a:ext cx="1" cy="23827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B323F7-A271-47F1-8E02-B94374011670}"/>
              </a:ext>
            </a:extLst>
          </p:cNvPr>
          <p:cNvCxnSpPr>
            <a:stCxn id="38" idx="2"/>
            <a:endCxn id="15" idx="0"/>
          </p:cNvCxnSpPr>
          <p:nvPr/>
        </p:nvCxnSpPr>
        <p:spPr>
          <a:xfrm>
            <a:off x="10643934" y="3810356"/>
            <a:ext cx="0" cy="23827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8967071D-8241-4BAB-96A4-7640614341DF}"/>
              </a:ext>
            </a:extLst>
          </p:cNvPr>
          <p:cNvSpPr/>
          <p:nvPr/>
        </p:nvSpPr>
        <p:spPr>
          <a:xfrm>
            <a:off x="5368601" y="220139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entpasskey</a:t>
            </a:r>
            <a:endParaRPr lang="ko-KR" altLang="en-US" sz="11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7BF40A3-3A0D-483D-B784-66A54393CCE3}"/>
              </a:ext>
            </a:extLst>
          </p:cNvPr>
          <p:cNvSpPr/>
          <p:nvPr/>
        </p:nvSpPr>
        <p:spPr>
          <a:xfrm>
            <a:off x="5178702" y="593404"/>
            <a:ext cx="1429263" cy="2262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compp</a:t>
            </a:r>
            <a:r>
              <a:rPr lang="en-US" altLang="ko-KR" sz="1100" dirty="0"/>
              <a:t> =0, a=0</a:t>
            </a:r>
            <a:endParaRPr lang="ko-KR" altLang="en-US" sz="1100" dirty="0"/>
          </a:p>
        </p:txBody>
      </p:sp>
      <p:sp>
        <p:nvSpPr>
          <p:cNvPr id="50" name="프로세스 6">
            <a:extLst>
              <a:ext uri="{FF2B5EF4-FFF2-40B4-BE49-F238E27FC236}">
                <a16:creationId xmlns:a16="http://schemas.microsoft.com/office/drawing/2014/main" id="{2A4FDA2D-171D-4D82-B855-7C37948AA9B8}"/>
              </a:ext>
            </a:extLst>
          </p:cNvPr>
          <p:cNvSpPr/>
          <p:nvPr/>
        </p:nvSpPr>
        <p:spPr>
          <a:xfrm>
            <a:off x="5060918" y="966668"/>
            <a:ext cx="1664830" cy="4608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초기화</a:t>
            </a:r>
          </a:p>
          <a:p>
            <a:pPr algn="ctr"/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“</a:t>
            </a:r>
            <a:r>
              <a:rPr lang="en-US" altLang="ko-KR" sz="1000" dirty="0">
                <a:solidFill>
                  <a:srgbClr val="454545"/>
                </a:solidFill>
                <a:latin typeface=".SFUIText"/>
              </a:rPr>
              <a:t>ENTER </a:t>
            </a:r>
            <a:r>
              <a:rPr lang="en-US" altLang="ko-KR" sz="1000" dirty="0" err="1">
                <a:solidFill>
                  <a:srgbClr val="454545"/>
                </a:solidFill>
                <a:latin typeface=".SFUIText"/>
              </a:rPr>
              <a:t>PASSWORD”lcd</a:t>
            </a:r>
            <a:r>
              <a:rPr lang="ko-KR" altLang="en-US" sz="1000" dirty="0">
                <a:solidFill>
                  <a:srgbClr val="454545"/>
                </a:solidFill>
                <a:latin typeface=".SFUIText"/>
              </a:rPr>
              <a:t>출력</a:t>
            </a:r>
            <a:endParaRPr lang="ko-KR" altLang="en-US" sz="1000" dirty="0"/>
          </a:p>
        </p:txBody>
      </p:sp>
      <p:sp>
        <p:nvSpPr>
          <p:cNvPr id="51" name="프로세스 42">
            <a:extLst>
              <a:ext uri="{FF2B5EF4-FFF2-40B4-BE49-F238E27FC236}">
                <a16:creationId xmlns:a16="http://schemas.microsoft.com/office/drawing/2014/main" id="{9E8FDB30-97CE-4E4F-BB82-0BF3F07247B9}"/>
              </a:ext>
            </a:extLst>
          </p:cNvPr>
          <p:cNvSpPr/>
          <p:nvPr/>
        </p:nvSpPr>
        <p:spPr>
          <a:xfrm>
            <a:off x="5060918" y="1576639"/>
            <a:ext cx="1664830" cy="3446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entpassword</a:t>
            </a:r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100" dirty="0">
                <a:solidFill>
                  <a:srgbClr val="454545"/>
                </a:solidFill>
                <a:latin typeface=".AppleSDGothicNeoI-Regular"/>
              </a:rPr>
              <a:t>출력</a:t>
            </a:r>
            <a:endParaRPr lang="en-US" altLang="ko-KR" sz="1100" dirty="0">
              <a:solidFill>
                <a:srgbClr val="454545"/>
              </a:solidFill>
              <a:latin typeface=".AppleSDGothicNeoI-Regular"/>
            </a:endParaRPr>
          </a:p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=0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73408A-99D3-401A-9D06-BFB63397AC94}"/>
              </a:ext>
            </a:extLst>
          </p:cNvPr>
          <p:cNvSpPr/>
          <p:nvPr/>
        </p:nvSpPr>
        <p:spPr>
          <a:xfrm>
            <a:off x="4828508" y="2069869"/>
            <a:ext cx="2129646" cy="375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entpassword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</a:t>
            </a:r>
            <a:r>
              <a:rPr lang="en-US" altLang="ko-KR" sz="1100" dirty="0" err="1"/>
              <a:t>buf_seg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</a:t>
            </a:r>
          </a:p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sp>
        <p:nvSpPr>
          <p:cNvPr id="53" name="판단 43">
            <a:extLst>
              <a:ext uri="{FF2B5EF4-FFF2-40B4-BE49-F238E27FC236}">
                <a16:creationId xmlns:a16="http://schemas.microsoft.com/office/drawing/2014/main" id="{A4469D14-E308-49AC-AD8C-023A85401E5B}"/>
              </a:ext>
            </a:extLst>
          </p:cNvPr>
          <p:cNvSpPr/>
          <p:nvPr/>
        </p:nvSpPr>
        <p:spPr>
          <a:xfrm>
            <a:off x="4690485" y="3048070"/>
            <a:ext cx="2405694" cy="324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entpassword</a:t>
            </a:r>
            <a:r>
              <a:rPr lang="en-US" altLang="ko-KR" sz="1100" dirty="0"/>
              <a:t>[3]]</a:t>
            </a:r>
            <a:endParaRPr lang="ko-KR" altLang="en-US" sz="1100" dirty="0"/>
          </a:p>
        </p:txBody>
      </p:sp>
      <p:sp>
        <p:nvSpPr>
          <p:cNvPr id="54" name="판단 43">
            <a:extLst>
              <a:ext uri="{FF2B5EF4-FFF2-40B4-BE49-F238E27FC236}">
                <a16:creationId xmlns:a16="http://schemas.microsoft.com/office/drawing/2014/main" id="{ED69E292-AE32-4EFF-B636-9C2A20E5E351}"/>
              </a:ext>
            </a:extLst>
          </p:cNvPr>
          <p:cNvSpPr/>
          <p:nvPr/>
        </p:nvSpPr>
        <p:spPr>
          <a:xfrm>
            <a:off x="5277579" y="2595638"/>
            <a:ext cx="1231506" cy="2316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&lt;4</a:t>
            </a:r>
            <a:endParaRPr lang="ko-KR" altLang="en-US" sz="11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F124DC8-5F9D-42E5-83DE-0E1FB4A2BDAA}"/>
              </a:ext>
            </a:extLst>
          </p:cNvPr>
          <p:cNvCxnSpPr>
            <a:cxnSpLocks/>
            <a:stCxn id="54" idx="3"/>
          </p:cNvCxnSpPr>
          <p:nvPr/>
        </p:nvCxnSpPr>
        <p:spPr>
          <a:xfrm flipH="1" flipV="1">
            <a:off x="5905172" y="1994789"/>
            <a:ext cx="603913" cy="716665"/>
          </a:xfrm>
          <a:prstGeom prst="bentConnector4">
            <a:avLst>
              <a:gd name="adj1" fmla="val -117235"/>
              <a:gd name="adj2" fmla="val 100197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2463548-4E1F-49B4-A3D5-438FABD8F115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5896180" y="893145"/>
            <a:ext cx="1199999" cy="2317182"/>
          </a:xfrm>
          <a:prstGeom prst="bentConnector4">
            <a:avLst>
              <a:gd name="adj1" fmla="val -21978"/>
              <a:gd name="adj2" fmla="val 10019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B8D596-670E-4E21-9D57-F491053CEC05}"/>
              </a:ext>
            </a:extLst>
          </p:cNvPr>
          <p:cNvSpPr txBox="1"/>
          <p:nvPr/>
        </p:nvSpPr>
        <p:spPr>
          <a:xfrm>
            <a:off x="5493917" y="2776715"/>
            <a:ext cx="48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2350C9-652C-48CB-BB31-E0F267574E59}"/>
              </a:ext>
            </a:extLst>
          </p:cNvPr>
          <p:cNvSpPr txBox="1"/>
          <p:nvPr/>
        </p:nvSpPr>
        <p:spPr>
          <a:xfrm>
            <a:off x="6909982" y="2445120"/>
            <a:ext cx="41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17ABBFB-0112-41CD-8444-2F547C14A7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893333" y="446357"/>
            <a:ext cx="0" cy="14704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F2741E-F738-472A-9F7F-213D596F9B07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5893333" y="819622"/>
            <a:ext cx="1" cy="14704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B50C4F-7751-4ED7-91D8-BCFAAEA91C1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893333" y="1427559"/>
            <a:ext cx="0" cy="14908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A0F667C-5090-4D52-ADA4-C3113BC0FCE4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5893331" y="1921266"/>
            <a:ext cx="2" cy="14860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CBF3517-5111-4D26-AC8E-9936C203CB0F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893331" y="2445120"/>
            <a:ext cx="1" cy="15051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50E2B9-2878-46EB-B3A9-AC6FB83F7635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5893332" y="2827270"/>
            <a:ext cx="0" cy="22080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3972E5-A37B-4322-8BB9-4062FE8FA209}"/>
              </a:ext>
            </a:extLst>
          </p:cNvPr>
          <p:cNvSpPr txBox="1"/>
          <p:nvPr/>
        </p:nvSpPr>
        <p:spPr>
          <a:xfrm>
            <a:off x="5113292" y="3294963"/>
            <a:ext cx="71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data in</a:t>
            </a:r>
            <a:endParaRPr lang="ko-KR" altLang="en-US" sz="11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B84170C6-79C8-435A-9C3F-313A1651E5E9}"/>
              </a:ext>
            </a:extLst>
          </p:cNvPr>
          <p:cNvSpPr/>
          <p:nvPr/>
        </p:nvSpPr>
        <p:spPr>
          <a:xfrm>
            <a:off x="4812570" y="3525606"/>
            <a:ext cx="2155825" cy="4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compp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entpassword</a:t>
            </a:r>
            <a:r>
              <a:rPr lang="en-US" altLang="ko-KR" sz="1100" dirty="0"/>
              <a:t>, password)</a:t>
            </a:r>
            <a:endParaRPr lang="ko-KR" altLang="en-US" sz="11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9ABCC3-C5C0-430E-AA22-A8FA8866B0F0}"/>
              </a:ext>
            </a:extLst>
          </p:cNvPr>
          <p:cNvCxnSpPr>
            <a:stCxn id="53" idx="2"/>
            <a:endCxn id="85" idx="0"/>
          </p:cNvCxnSpPr>
          <p:nvPr/>
        </p:nvCxnSpPr>
        <p:spPr>
          <a:xfrm flipH="1">
            <a:off x="5890483" y="3372584"/>
            <a:ext cx="2849" cy="1530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판단 43">
            <a:extLst>
              <a:ext uri="{FF2B5EF4-FFF2-40B4-BE49-F238E27FC236}">
                <a16:creationId xmlns:a16="http://schemas.microsoft.com/office/drawing/2014/main" id="{1748388C-E674-461B-B298-B2073F0373D7}"/>
              </a:ext>
            </a:extLst>
          </p:cNvPr>
          <p:cNvSpPr/>
          <p:nvPr/>
        </p:nvSpPr>
        <p:spPr>
          <a:xfrm>
            <a:off x="4857959" y="4073175"/>
            <a:ext cx="2065046" cy="2316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compp</a:t>
            </a:r>
            <a:r>
              <a:rPr lang="en-US" altLang="ko-KR" sz="1100" dirty="0"/>
              <a:t> == 0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7BE3960-82F2-4C63-B69F-71316E4C9E28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 flipH="1">
            <a:off x="5890482" y="3930753"/>
            <a:ext cx="1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순서도: 처리 105">
            <a:extLst>
              <a:ext uri="{FF2B5EF4-FFF2-40B4-BE49-F238E27FC236}">
                <a16:creationId xmlns:a16="http://schemas.microsoft.com/office/drawing/2014/main" id="{BA43FE95-8F7A-4253-8A99-749A40B54C31}"/>
              </a:ext>
            </a:extLst>
          </p:cNvPr>
          <p:cNvSpPr/>
          <p:nvPr/>
        </p:nvSpPr>
        <p:spPr>
          <a:xfrm>
            <a:off x="5445564" y="4447229"/>
            <a:ext cx="889835" cy="4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PassSound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rst_buf</a:t>
            </a:r>
            <a:endParaRPr lang="ko-KR" altLang="en-US" sz="11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4EC68EF-5C01-48CE-A7D9-C99F8C57D5AA}"/>
              </a:ext>
            </a:extLst>
          </p:cNvPr>
          <p:cNvCxnSpPr>
            <a:stCxn id="88" idx="2"/>
            <a:endCxn id="106" idx="0"/>
          </p:cNvCxnSpPr>
          <p:nvPr/>
        </p:nvCxnSpPr>
        <p:spPr>
          <a:xfrm>
            <a:off x="5890482" y="4304807"/>
            <a:ext cx="0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8FEDCA4-9880-4AE0-8E11-5AC2D6515E17}"/>
              </a:ext>
            </a:extLst>
          </p:cNvPr>
          <p:cNvSpPr txBox="1"/>
          <p:nvPr/>
        </p:nvSpPr>
        <p:spPr>
          <a:xfrm>
            <a:off x="5404767" y="4216367"/>
            <a:ext cx="48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CDF79F0-12CC-4EB0-830F-E8A56E8F1E90}"/>
              </a:ext>
            </a:extLst>
          </p:cNvPr>
          <p:cNvSpPr txBox="1"/>
          <p:nvPr/>
        </p:nvSpPr>
        <p:spPr>
          <a:xfrm>
            <a:off x="7350546" y="4184136"/>
            <a:ext cx="41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08B1DC82-5421-43E8-9537-DA9BAE29A6CC}"/>
              </a:ext>
            </a:extLst>
          </p:cNvPr>
          <p:cNvSpPr/>
          <p:nvPr/>
        </p:nvSpPr>
        <p:spPr>
          <a:xfrm>
            <a:off x="5365748" y="4994798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sz="11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CA1FAC9-B9E4-4ED1-8E3D-AD76ADD98280}"/>
              </a:ext>
            </a:extLst>
          </p:cNvPr>
          <p:cNvCxnSpPr>
            <a:stCxn id="106" idx="2"/>
            <a:endCxn id="111" idx="0"/>
          </p:cNvCxnSpPr>
          <p:nvPr/>
        </p:nvCxnSpPr>
        <p:spPr>
          <a:xfrm flipH="1">
            <a:off x="5890481" y="4852376"/>
            <a:ext cx="1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11531C68-A849-4D0F-8BA1-AAC85BE86E17}"/>
              </a:ext>
            </a:extLst>
          </p:cNvPr>
          <p:cNvSpPr/>
          <p:nvPr/>
        </p:nvSpPr>
        <p:spPr>
          <a:xfrm>
            <a:off x="6730768" y="4440891"/>
            <a:ext cx="1213036" cy="5539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WrongSound</a:t>
            </a:r>
            <a:endParaRPr lang="en-US" altLang="ko-KR" sz="1100" dirty="0"/>
          </a:p>
          <a:p>
            <a:pPr algn="ctr"/>
            <a:r>
              <a:rPr lang="en-US" altLang="ko-KR" sz="1100" dirty="0"/>
              <a:t>delay 1000ms</a:t>
            </a:r>
          </a:p>
          <a:p>
            <a:pPr algn="ctr"/>
            <a:r>
              <a:rPr lang="en-US" altLang="ko-KR" sz="1100" dirty="0" err="1"/>
              <a:t>rst_buf</a:t>
            </a:r>
            <a:endParaRPr lang="ko-KR" altLang="en-US" sz="1100" dirty="0"/>
          </a:p>
        </p:txBody>
      </p: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9ED6EEE1-DF72-44BD-8851-D55FB38C2DD8}"/>
              </a:ext>
            </a:extLst>
          </p:cNvPr>
          <p:cNvSpPr/>
          <p:nvPr/>
        </p:nvSpPr>
        <p:spPr>
          <a:xfrm>
            <a:off x="6892368" y="5127886"/>
            <a:ext cx="889835" cy="665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ko-KR" sz="1100" dirty="0"/>
              <a:t>a++</a:t>
            </a:r>
          </a:p>
          <a:p>
            <a:pPr algn="ctr"/>
            <a:r>
              <a:rPr lang="es-ES" altLang="ko-KR" sz="1100" dirty="0"/>
              <a:t>a&gt;=2</a:t>
            </a:r>
          </a:p>
          <a:p>
            <a:pPr algn="ctr"/>
            <a:r>
              <a:rPr lang="es-ES" altLang="ko-KR" sz="1100" dirty="0"/>
              <a:t>a=0</a:t>
            </a:r>
          </a:p>
          <a:p>
            <a:pPr algn="ctr"/>
            <a:r>
              <a:rPr lang="es-ES" altLang="ko-KR" sz="1100" dirty="0"/>
              <a:t>y=~y</a:t>
            </a:r>
            <a:endParaRPr lang="ko-KR" altLang="en-US" sz="1100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6007241-6528-46E8-B30F-67D04CD370F0}"/>
              </a:ext>
            </a:extLst>
          </p:cNvPr>
          <p:cNvCxnSpPr>
            <a:stCxn id="88" idx="3"/>
            <a:endCxn id="114" idx="0"/>
          </p:cNvCxnSpPr>
          <p:nvPr/>
        </p:nvCxnSpPr>
        <p:spPr>
          <a:xfrm>
            <a:off x="6923005" y="4188991"/>
            <a:ext cx="414281" cy="251900"/>
          </a:xfrm>
          <a:prstGeom prst="bentConnector2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A055AA-E902-4889-95A0-28CD675D6EF3}"/>
              </a:ext>
            </a:extLst>
          </p:cNvPr>
          <p:cNvCxnSpPr>
            <a:stCxn id="114" idx="2"/>
            <a:endCxn id="115" idx="0"/>
          </p:cNvCxnSpPr>
          <p:nvPr/>
        </p:nvCxnSpPr>
        <p:spPr>
          <a:xfrm>
            <a:off x="7337286" y="4994798"/>
            <a:ext cx="0" cy="1330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순서도: 수행의 시작/종료 121">
            <a:extLst>
              <a:ext uri="{FF2B5EF4-FFF2-40B4-BE49-F238E27FC236}">
                <a16:creationId xmlns:a16="http://schemas.microsoft.com/office/drawing/2014/main" id="{36819972-6975-4138-BAD0-3F2A5C17CC96}"/>
              </a:ext>
            </a:extLst>
          </p:cNvPr>
          <p:cNvSpPr/>
          <p:nvPr/>
        </p:nvSpPr>
        <p:spPr>
          <a:xfrm>
            <a:off x="6812552" y="5923152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sz="11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8E97012-3974-41C4-813B-38A37AD94573}"/>
              </a:ext>
            </a:extLst>
          </p:cNvPr>
          <p:cNvCxnSpPr>
            <a:stCxn id="115" idx="2"/>
            <a:endCxn id="122" idx="0"/>
          </p:cNvCxnSpPr>
          <p:nvPr/>
        </p:nvCxnSpPr>
        <p:spPr>
          <a:xfrm flipH="1">
            <a:off x="7337285" y="5793740"/>
            <a:ext cx="1" cy="12941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37ECA69B-9369-4FA5-B443-C26275778B10}"/>
              </a:ext>
            </a:extLst>
          </p:cNvPr>
          <p:cNvSpPr/>
          <p:nvPr/>
        </p:nvSpPr>
        <p:spPr>
          <a:xfrm>
            <a:off x="1171574" y="220139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entermaster</a:t>
            </a:r>
            <a:endParaRPr lang="ko-KR" altLang="en-US" sz="1100" dirty="0"/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A18BE2E2-EB49-4647-BA7E-13BEA0B02ADE}"/>
              </a:ext>
            </a:extLst>
          </p:cNvPr>
          <p:cNvSpPr/>
          <p:nvPr/>
        </p:nvSpPr>
        <p:spPr>
          <a:xfrm>
            <a:off x="1174055" y="587225"/>
            <a:ext cx="1044501" cy="2262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compm</a:t>
            </a:r>
            <a:r>
              <a:rPr lang="en-US" altLang="ko-KR" sz="1100" dirty="0"/>
              <a:t> =0</a:t>
            </a:r>
            <a:endParaRPr lang="ko-KR" altLang="en-US" sz="1100" dirty="0"/>
          </a:p>
        </p:txBody>
      </p:sp>
      <p:sp>
        <p:nvSpPr>
          <p:cNvPr id="127" name="프로세스 6">
            <a:extLst>
              <a:ext uri="{FF2B5EF4-FFF2-40B4-BE49-F238E27FC236}">
                <a16:creationId xmlns:a16="http://schemas.microsoft.com/office/drawing/2014/main" id="{293C14D2-D0B8-44EC-B6BA-A415F9DB13D9}"/>
              </a:ext>
            </a:extLst>
          </p:cNvPr>
          <p:cNvSpPr/>
          <p:nvPr/>
        </p:nvSpPr>
        <p:spPr>
          <a:xfrm>
            <a:off x="782004" y="966668"/>
            <a:ext cx="1831450" cy="4608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초기화</a:t>
            </a:r>
          </a:p>
          <a:p>
            <a:pPr algn="ctr"/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“</a:t>
            </a:r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ENTER </a:t>
            </a:r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MASTERKEY”lcd</a:t>
            </a:r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출력</a:t>
            </a:r>
            <a:endParaRPr lang="ko-KR" altLang="en-US" sz="1000" dirty="0"/>
          </a:p>
        </p:txBody>
      </p:sp>
      <p:sp>
        <p:nvSpPr>
          <p:cNvPr id="128" name="프로세스 42">
            <a:extLst>
              <a:ext uri="{FF2B5EF4-FFF2-40B4-BE49-F238E27FC236}">
                <a16:creationId xmlns:a16="http://schemas.microsoft.com/office/drawing/2014/main" id="{B81E8139-DFEB-4585-9530-1C48D29D65C7}"/>
              </a:ext>
            </a:extLst>
          </p:cNvPr>
          <p:cNvSpPr/>
          <p:nvPr/>
        </p:nvSpPr>
        <p:spPr>
          <a:xfrm>
            <a:off x="863891" y="1576639"/>
            <a:ext cx="1664830" cy="3446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entmaster</a:t>
            </a:r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 </a:t>
            </a:r>
            <a:r>
              <a:rPr lang="en-US" altLang="ko-KR" sz="1100" dirty="0" err="1">
                <a:solidFill>
                  <a:srgbClr val="454545"/>
                </a:solidFill>
                <a:latin typeface=".SFUIText"/>
              </a:rPr>
              <a:t>lcd</a:t>
            </a:r>
            <a:r>
              <a:rPr lang="ko-KR" altLang="en-US" sz="1100" dirty="0">
                <a:solidFill>
                  <a:srgbClr val="454545"/>
                </a:solidFill>
                <a:latin typeface=".SFUIText"/>
              </a:rPr>
              <a:t>출력</a:t>
            </a:r>
            <a:endParaRPr lang="en-US" altLang="ko-KR" sz="1100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=0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84ED462-2DE9-48FA-8D46-008FDD02EA1A}"/>
              </a:ext>
            </a:extLst>
          </p:cNvPr>
          <p:cNvSpPr/>
          <p:nvPr/>
        </p:nvSpPr>
        <p:spPr>
          <a:xfrm>
            <a:off x="631481" y="2069869"/>
            <a:ext cx="2129646" cy="375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entmaster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</a:t>
            </a:r>
            <a:r>
              <a:rPr lang="en-US" altLang="ko-KR" sz="1100" dirty="0" err="1"/>
              <a:t>buf_seg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</a:t>
            </a:r>
          </a:p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sp>
        <p:nvSpPr>
          <p:cNvPr id="130" name="판단 43">
            <a:extLst>
              <a:ext uri="{FF2B5EF4-FFF2-40B4-BE49-F238E27FC236}">
                <a16:creationId xmlns:a16="http://schemas.microsoft.com/office/drawing/2014/main" id="{FD9142DC-FD0B-4F57-B358-F78C25ABBF3F}"/>
              </a:ext>
            </a:extLst>
          </p:cNvPr>
          <p:cNvSpPr/>
          <p:nvPr/>
        </p:nvSpPr>
        <p:spPr>
          <a:xfrm>
            <a:off x="493458" y="3048070"/>
            <a:ext cx="2405694" cy="324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entmaster</a:t>
            </a:r>
            <a:r>
              <a:rPr lang="en-US" altLang="ko-KR" sz="1100" dirty="0"/>
              <a:t>[9]</a:t>
            </a:r>
            <a:endParaRPr lang="ko-KR" altLang="en-US" sz="1100" dirty="0"/>
          </a:p>
        </p:txBody>
      </p:sp>
      <p:sp>
        <p:nvSpPr>
          <p:cNvPr id="131" name="판단 43">
            <a:extLst>
              <a:ext uri="{FF2B5EF4-FFF2-40B4-BE49-F238E27FC236}">
                <a16:creationId xmlns:a16="http://schemas.microsoft.com/office/drawing/2014/main" id="{2821C1DA-F3F2-479E-BD8D-323ACDC962A5}"/>
              </a:ext>
            </a:extLst>
          </p:cNvPr>
          <p:cNvSpPr/>
          <p:nvPr/>
        </p:nvSpPr>
        <p:spPr>
          <a:xfrm>
            <a:off x="1080552" y="2595638"/>
            <a:ext cx="1231506" cy="2316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&lt;4</a:t>
            </a:r>
            <a:endParaRPr lang="ko-KR" altLang="en-US" sz="1100" dirty="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D5972A1-F5F3-4A30-A59A-F00AA4BFD47E}"/>
              </a:ext>
            </a:extLst>
          </p:cNvPr>
          <p:cNvCxnSpPr>
            <a:cxnSpLocks/>
            <a:stCxn id="131" idx="3"/>
          </p:cNvCxnSpPr>
          <p:nvPr/>
        </p:nvCxnSpPr>
        <p:spPr>
          <a:xfrm flipH="1" flipV="1">
            <a:off x="1708145" y="1994789"/>
            <a:ext cx="603913" cy="716665"/>
          </a:xfrm>
          <a:prstGeom prst="bentConnector4">
            <a:avLst>
              <a:gd name="adj1" fmla="val -117235"/>
              <a:gd name="adj2" fmla="val 100197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084A0B2-F049-456D-B1E7-ED080A3449F4}"/>
              </a:ext>
            </a:extLst>
          </p:cNvPr>
          <p:cNvCxnSpPr>
            <a:cxnSpLocks/>
            <a:stCxn id="130" idx="3"/>
          </p:cNvCxnSpPr>
          <p:nvPr/>
        </p:nvCxnSpPr>
        <p:spPr>
          <a:xfrm flipH="1" flipV="1">
            <a:off x="1699153" y="893145"/>
            <a:ext cx="1199999" cy="2317182"/>
          </a:xfrm>
          <a:prstGeom prst="bentConnector4">
            <a:avLst>
              <a:gd name="adj1" fmla="val -21978"/>
              <a:gd name="adj2" fmla="val 100199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263123-99B7-47CE-9540-7DE5597F28CF}"/>
              </a:ext>
            </a:extLst>
          </p:cNvPr>
          <p:cNvSpPr txBox="1"/>
          <p:nvPr/>
        </p:nvSpPr>
        <p:spPr>
          <a:xfrm>
            <a:off x="1296890" y="2776715"/>
            <a:ext cx="48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ED13B2-5E7C-4E4A-980D-10B0BF4C9213}"/>
              </a:ext>
            </a:extLst>
          </p:cNvPr>
          <p:cNvSpPr txBox="1"/>
          <p:nvPr/>
        </p:nvSpPr>
        <p:spPr>
          <a:xfrm>
            <a:off x="2712955" y="2445120"/>
            <a:ext cx="41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2E61A14-864C-4885-A156-0A72CF5B429E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1696306" y="446357"/>
            <a:ext cx="1" cy="14086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A64AC9C-807F-463E-961E-EF8432BC5FF9}"/>
              </a:ext>
            </a:extLst>
          </p:cNvPr>
          <p:cNvCxnSpPr>
            <a:cxnSpLocks/>
            <a:stCxn id="126" idx="2"/>
            <a:endCxn id="127" idx="0"/>
          </p:cNvCxnSpPr>
          <p:nvPr/>
        </p:nvCxnSpPr>
        <p:spPr>
          <a:xfrm>
            <a:off x="1696306" y="813443"/>
            <a:ext cx="1423" cy="153225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36F1EF5-3F5B-4C48-9C6D-493402689A0E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 flipH="1">
            <a:off x="1696306" y="1427559"/>
            <a:ext cx="1423" cy="14908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F1087ED-851D-4BFB-9FD6-BAE1494AAD4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1696304" y="1921266"/>
            <a:ext cx="2" cy="148603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79966BF-1858-48BE-9CB8-D524201F6931}"/>
              </a:ext>
            </a:extLst>
          </p:cNvPr>
          <p:cNvCxnSpPr>
            <a:stCxn id="129" idx="2"/>
            <a:endCxn id="131" idx="0"/>
          </p:cNvCxnSpPr>
          <p:nvPr/>
        </p:nvCxnSpPr>
        <p:spPr>
          <a:xfrm>
            <a:off x="1696304" y="2445120"/>
            <a:ext cx="1" cy="15051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F10025-E1E9-4EE7-B655-E618979C689D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>
            <a:off x="1696305" y="2827270"/>
            <a:ext cx="0" cy="22080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EB037D4-44F4-45D4-AFCD-36C7C1EAE64D}"/>
              </a:ext>
            </a:extLst>
          </p:cNvPr>
          <p:cNvSpPr txBox="1"/>
          <p:nvPr/>
        </p:nvSpPr>
        <p:spPr>
          <a:xfrm>
            <a:off x="916265" y="3294963"/>
            <a:ext cx="71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data in</a:t>
            </a:r>
            <a:endParaRPr lang="ko-KR" altLang="en-US" sz="1100" dirty="0"/>
          </a:p>
        </p:txBody>
      </p:sp>
      <p:sp>
        <p:nvSpPr>
          <p:cNvPr id="143" name="순서도: 처리 142">
            <a:extLst>
              <a:ext uri="{FF2B5EF4-FFF2-40B4-BE49-F238E27FC236}">
                <a16:creationId xmlns:a16="http://schemas.microsoft.com/office/drawing/2014/main" id="{A7CAC4FB-ECE2-44DF-909A-D5B1F25200AC}"/>
              </a:ext>
            </a:extLst>
          </p:cNvPr>
          <p:cNvSpPr/>
          <p:nvPr/>
        </p:nvSpPr>
        <p:spPr>
          <a:xfrm>
            <a:off x="615543" y="3525606"/>
            <a:ext cx="2155825" cy="4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compm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masternum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entmaster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AA0772B-E41C-4D68-8D15-18529C9A1B66}"/>
              </a:ext>
            </a:extLst>
          </p:cNvPr>
          <p:cNvCxnSpPr>
            <a:stCxn id="130" idx="2"/>
            <a:endCxn id="143" idx="0"/>
          </p:cNvCxnSpPr>
          <p:nvPr/>
        </p:nvCxnSpPr>
        <p:spPr>
          <a:xfrm flipH="1">
            <a:off x="1693456" y="3372584"/>
            <a:ext cx="2849" cy="1530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판단 43">
            <a:extLst>
              <a:ext uri="{FF2B5EF4-FFF2-40B4-BE49-F238E27FC236}">
                <a16:creationId xmlns:a16="http://schemas.microsoft.com/office/drawing/2014/main" id="{B61E3DB7-682A-4E63-BFA2-777BF4C89D38}"/>
              </a:ext>
            </a:extLst>
          </p:cNvPr>
          <p:cNvSpPr/>
          <p:nvPr/>
        </p:nvSpPr>
        <p:spPr>
          <a:xfrm>
            <a:off x="660932" y="4073175"/>
            <a:ext cx="2065046" cy="2316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compm</a:t>
            </a:r>
            <a:r>
              <a:rPr lang="en-US" altLang="ko-KR" sz="1000" dirty="0"/>
              <a:t> == 0</a:t>
            </a:r>
            <a:endParaRPr lang="ko-KR" altLang="en-US" sz="1000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86C4F8A-0DB1-46E9-B49D-9BAEBDFDDD7F}"/>
              </a:ext>
            </a:extLst>
          </p:cNvPr>
          <p:cNvCxnSpPr>
            <a:stCxn id="143" idx="2"/>
            <a:endCxn id="145" idx="0"/>
          </p:cNvCxnSpPr>
          <p:nvPr/>
        </p:nvCxnSpPr>
        <p:spPr>
          <a:xfrm flipH="1">
            <a:off x="1693455" y="3930753"/>
            <a:ext cx="1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74B5DB36-0B60-482C-AA70-2262C2729611}"/>
              </a:ext>
            </a:extLst>
          </p:cNvPr>
          <p:cNvSpPr/>
          <p:nvPr/>
        </p:nvSpPr>
        <p:spPr>
          <a:xfrm>
            <a:off x="1248537" y="4447229"/>
            <a:ext cx="889835" cy="5475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PassSound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rst_buf</a:t>
            </a:r>
            <a:endParaRPr lang="en-US" altLang="ko-KR" sz="1100" dirty="0"/>
          </a:p>
          <a:p>
            <a:pPr algn="ctr"/>
            <a:r>
              <a:rPr lang="en-US" altLang="ko-KR" sz="1100" dirty="0"/>
              <a:t>y=~y</a:t>
            </a:r>
            <a:endParaRPr lang="ko-KR" altLang="en-US" sz="11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3B9EC07-3DCE-4A96-A61A-3974D5F24DA8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1693455" y="4304807"/>
            <a:ext cx="0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D1AAEA2-5481-43D5-96DF-F76D22B4D6C8}"/>
              </a:ext>
            </a:extLst>
          </p:cNvPr>
          <p:cNvSpPr txBox="1"/>
          <p:nvPr/>
        </p:nvSpPr>
        <p:spPr>
          <a:xfrm>
            <a:off x="1207740" y="4216367"/>
            <a:ext cx="48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5DD414-AA81-47F6-920C-5BBC7D2CF632}"/>
              </a:ext>
            </a:extLst>
          </p:cNvPr>
          <p:cNvSpPr txBox="1"/>
          <p:nvPr/>
        </p:nvSpPr>
        <p:spPr>
          <a:xfrm>
            <a:off x="3153519" y="4184136"/>
            <a:ext cx="41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1" name="순서도: 수행의 시작/종료 150">
            <a:extLst>
              <a:ext uri="{FF2B5EF4-FFF2-40B4-BE49-F238E27FC236}">
                <a16:creationId xmlns:a16="http://schemas.microsoft.com/office/drawing/2014/main" id="{64243DB0-4680-4791-B13C-C00FDA4768F9}"/>
              </a:ext>
            </a:extLst>
          </p:cNvPr>
          <p:cNvSpPr/>
          <p:nvPr/>
        </p:nvSpPr>
        <p:spPr>
          <a:xfrm>
            <a:off x="1168721" y="5137220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sz="11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8FB9392-7458-4FBB-8502-E7D586153CF7}"/>
              </a:ext>
            </a:extLst>
          </p:cNvPr>
          <p:cNvCxnSpPr>
            <a:cxnSpLocks/>
            <a:stCxn id="147" idx="2"/>
            <a:endCxn id="151" idx="0"/>
          </p:cNvCxnSpPr>
          <p:nvPr/>
        </p:nvCxnSpPr>
        <p:spPr>
          <a:xfrm flipH="1">
            <a:off x="1693454" y="4994798"/>
            <a:ext cx="1" cy="14242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순서도: 처리 152">
            <a:extLst>
              <a:ext uri="{FF2B5EF4-FFF2-40B4-BE49-F238E27FC236}">
                <a16:creationId xmlns:a16="http://schemas.microsoft.com/office/drawing/2014/main" id="{8C850699-0512-4EE8-8683-01D9E53F44E4}"/>
              </a:ext>
            </a:extLst>
          </p:cNvPr>
          <p:cNvSpPr/>
          <p:nvPr/>
        </p:nvSpPr>
        <p:spPr>
          <a:xfrm>
            <a:off x="2533741" y="4440892"/>
            <a:ext cx="1213036" cy="405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WrongSound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rst_buf</a:t>
            </a:r>
            <a:endParaRPr lang="ko-KR" altLang="en-US" sz="1100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75664DD1-522F-4CE4-8012-962A81915E46}"/>
              </a:ext>
            </a:extLst>
          </p:cNvPr>
          <p:cNvCxnSpPr>
            <a:cxnSpLocks/>
            <a:stCxn id="145" idx="3"/>
            <a:endCxn id="153" idx="0"/>
          </p:cNvCxnSpPr>
          <p:nvPr/>
        </p:nvCxnSpPr>
        <p:spPr>
          <a:xfrm>
            <a:off x="2725978" y="4188991"/>
            <a:ext cx="414281" cy="251901"/>
          </a:xfrm>
          <a:prstGeom prst="bentConnector2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4673034-8AEA-4748-9F0E-3A23043D23D3}"/>
              </a:ext>
            </a:extLst>
          </p:cNvPr>
          <p:cNvCxnSpPr>
            <a:cxnSpLocks/>
            <a:stCxn id="153" idx="2"/>
            <a:endCxn id="170" idx="0"/>
          </p:cNvCxnSpPr>
          <p:nvPr/>
        </p:nvCxnSpPr>
        <p:spPr>
          <a:xfrm>
            <a:off x="3140259" y="4846040"/>
            <a:ext cx="0" cy="13879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85E6DEFC-BB95-483F-BCBB-EE597A9A77BE}"/>
              </a:ext>
            </a:extLst>
          </p:cNvPr>
          <p:cNvSpPr/>
          <p:nvPr/>
        </p:nvSpPr>
        <p:spPr>
          <a:xfrm>
            <a:off x="2615526" y="4984832"/>
            <a:ext cx="1049465" cy="226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54545"/>
                </a:solidFill>
                <a:latin typeface=".SFUIText"/>
              </a:rPr>
              <a:t>finish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411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프로세스 3">
            <a:extLst>
              <a:ext uri="{FF2B5EF4-FFF2-40B4-BE49-F238E27FC236}">
                <a16:creationId xmlns:a16="http://schemas.microsoft.com/office/drawing/2014/main" id="{C1A2FE3B-538C-483F-9EE9-DD936C9C6F7A}"/>
              </a:ext>
            </a:extLst>
          </p:cNvPr>
          <p:cNvSpPr/>
          <p:nvPr/>
        </p:nvSpPr>
        <p:spPr>
          <a:xfrm>
            <a:off x="1429426" y="788337"/>
            <a:ext cx="1481826" cy="22531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init_reg</a:t>
            </a:r>
            <a:endParaRPr lang="en-US" altLang="ko-KR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DDRG = 0x10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Keymain</a:t>
            </a:r>
            <a:endParaRPr lang="en-US" altLang="ko-KR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LCD_Init</a:t>
            </a:r>
            <a:endParaRPr lang="en-US" altLang="ko-KR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first</a:t>
            </a:r>
          </a:p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masterkey</a:t>
            </a:r>
            <a:endParaRPr lang="en-US" altLang="ko-KR" dirty="0">
              <a:solidFill>
                <a:srgbClr val="454545"/>
              </a:solidFill>
              <a:latin typeface=".SFUIText"/>
            </a:endParaRP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passkey</a:t>
            </a:r>
          </a:p>
          <a:p>
            <a:pPr algn="ctr"/>
            <a:r>
              <a:rPr lang="en-US" altLang="ko-KR" dirty="0">
                <a:solidFill>
                  <a:srgbClr val="454545"/>
                </a:solidFill>
                <a:latin typeface=".SFUIText"/>
              </a:rPr>
              <a:t>m1</a:t>
            </a:r>
            <a:endParaRPr lang="ko-KR" altLang="en-US" dirty="0"/>
          </a:p>
        </p:txBody>
      </p:sp>
      <p:sp>
        <p:nvSpPr>
          <p:cNvPr id="5" name="판단 4">
            <a:extLst>
              <a:ext uri="{FF2B5EF4-FFF2-40B4-BE49-F238E27FC236}">
                <a16:creationId xmlns:a16="http://schemas.microsoft.com/office/drawing/2014/main" id="{C899B54F-E678-4CDA-86C1-FC7B610117C1}"/>
              </a:ext>
            </a:extLst>
          </p:cNvPr>
          <p:cNvSpPr/>
          <p:nvPr/>
        </p:nvSpPr>
        <p:spPr>
          <a:xfrm>
            <a:off x="1408714" y="4044473"/>
            <a:ext cx="1510546" cy="6047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y==1</a:t>
            </a:r>
            <a:endParaRPr lang="ko-KR" altLang="en-US" dirty="0"/>
          </a:p>
        </p:txBody>
      </p:sp>
      <p:sp>
        <p:nvSpPr>
          <p:cNvPr id="6" name="프로세스 15">
            <a:extLst>
              <a:ext uri="{FF2B5EF4-FFF2-40B4-BE49-F238E27FC236}">
                <a16:creationId xmlns:a16="http://schemas.microsoft.com/office/drawing/2014/main" id="{B509B342-20B2-427B-BF0D-E6758F0D1E6B}"/>
              </a:ext>
            </a:extLst>
          </p:cNvPr>
          <p:cNvSpPr/>
          <p:nvPr/>
        </p:nvSpPr>
        <p:spPr>
          <a:xfrm>
            <a:off x="1408715" y="3497417"/>
            <a:ext cx="1510546" cy="3505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entpasskey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2D43AA-787B-49EF-970D-EF7F97F287F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163987" y="3847977"/>
            <a:ext cx="1" cy="19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6E0D44-3D92-46B6-8111-597AF041CB5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163988" y="3041491"/>
            <a:ext cx="6351" cy="45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CA68C55-C0E2-41B2-B22F-4BA1113A3B1E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170339" y="3362742"/>
            <a:ext cx="748921" cy="984112"/>
          </a:xfrm>
          <a:prstGeom prst="bentConnector4">
            <a:avLst>
              <a:gd name="adj1" fmla="val -30524"/>
              <a:gd name="adj2" fmla="val 996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DE5A2B-19E3-4BA1-AE62-DF5D603E9904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2163987" y="560374"/>
            <a:ext cx="6352" cy="2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6CAEAE75-41E7-4C5B-A2BA-B0FEE6397DC8}"/>
              </a:ext>
            </a:extLst>
          </p:cNvPr>
          <p:cNvSpPr/>
          <p:nvPr/>
        </p:nvSpPr>
        <p:spPr>
          <a:xfrm>
            <a:off x="1700127" y="191042"/>
            <a:ext cx="927719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DBEB3-807E-43E0-AC67-E0B9A992DAA6}"/>
              </a:ext>
            </a:extLst>
          </p:cNvPr>
          <p:cNvSpPr txBox="1"/>
          <p:nvPr/>
        </p:nvSpPr>
        <p:spPr>
          <a:xfrm>
            <a:off x="1429426" y="4469119"/>
            <a:ext cx="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4875E-7523-49DF-9123-60C0DA7BF9A2}"/>
              </a:ext>
            </a:extLst>
          </p:cNvPr>
          <p:cNvSpPr txBox="1"/>
          <p:nvPr/>
        </p:nvSpPr>
        <p:spPr>
          <a:xfrm>
            <a:off x="3142507" y="3887464"/>
            <a:ext cx="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9" name="프로세스 15">
            <a:extLst>
              <a:ext uri="{FF2B5EF4-FFF2-40B4-BE49-F238E27FC236}">
                <a16:creationId xmlns:a16="http://schemas.microsoft.com/office/drawing/2014/main" id="{589687BA-67C8-4910-A73C-8161D45A957B}"/>
              </a:ext>
            </a:extLst>
          </p:cNvPr>
          <p:cNvSpPr/>
          <p:nvPr/>
        </p:nvSpPr>
        <p:spPr>
          <a:xfrm>
            <a:off x="1400706" y="4845731"/>
            <a:ext cx="1510546" cy="3505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54545"/>
                </a:solidFill>
                <a:latin typeface=".SFUIText"/>
              </a:rPr>
              <a:t>entermaster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48DE559-13C9-47CD-AC2F-2FCF4F295A6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 flipH="1">
            <a:off x="2155979" y="4649235"/>
            <a:ext cx="8008" cy="19649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63D903C-82DD-433E-8C74-DBEAEB088319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 flipH="1" flipV="1">
            <a:off x="1138442" y="4164394"/>
            <a:ext cx="2049434" cy="14360"/>
          </a:xfrm>
          <a:prstGeom prst="bentConnector5">
            <a:avLst>
              <a:gd name="adj1" fmla="val -11154"/>
              <a:gd name="adj2" fmla="val 10149624"/>
              <a:gd name="adj3" fmla="val 100138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C6C677D-061E-43EF-AD43-394E1FAF2BBA}"/>
              </a:ext>
            </a:extLst>
          </p:cNvPr>
          <p:cNvSpPr/>
          <p:nvPr/>
        </p:nvSpPr>
        <p:spPr>
          <a:xfrm>
            <a:off x="949167" y="1828799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timer2_overflow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61A3546-FB2F-46C3-B41D-38EE31BE3E7F}"/>
              </a:ext>
            </a:extLst>
          </p:cNvPr>
          <p:cNvSpPr/>
          <p:nvPr/>
        </p:nvSpPr>
        <p:spPr>
          <a:xfrm>
            <a:off x="789369" y="2183906"/>
            <a:ext cx="1624614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TCNT=-1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2BDD967-F44C-48F1-A927-914C9312A9EC}"/>
              </a:ext>
            </a:extLst>
          </p:cNvPr>
          <p:cNvSpPr/>
          <p:nvPr/>
        </p:nvSpPr>
        <p:spPr>
          <a:xfrm>
            <a:off x="789369" y="2539013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go_tim2</a:t>
            </a:r>
            <a:endParaRPr lang="ko-KR" altLang="en-US" sz="10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676D541-C0C4-4830-BDB0-E2FACC09298D}"/>
              </a:ext>
            </a:extLst>
          </p:cNvPr>
          <p:cNvSpPr/>
          <p:nvPr/>
        </p:nvSpPr>
        <p:spPr>
          <a:xfrm>
            <a:off x="789369" y="3018408"/>
            <a:ext cx="1624614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count++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01DCD86A-3BA0-4E73-AF7E-B6112EC82044}"/>
              </a:ext>
            </a:extLst>
          </p:cNvPr>
          <p:cNvSpPr/>
          <p:nvPr/>
        </p:nvSpPr>
        <p:spPr>
          <a:xfrm>
            <a:off x="789369" y="3373515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</a:t>
            </a:r>
          </a:p>
          <a:p>
            <a:pPr algn="ctr"/>
            <a:r>
              <a:rPr lang="en-US" altLang="ko-KR" sz="1000" dirty="0"/>
              <a:t>==10000</a:t>
            </a:r>
            <a:endParaRPr lang="ko-KR" altLang="en-US" sz="10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461D654-C158-4C28-9A92-06F159BA42E3}"/>
              </a:ext>
            </a:extLst>
          </p:cNvPr>
          <p:cNvSpPr/>
          <p:nvPr/>
        </p:nvSpPr>
        <p:spPr>
          <a:xfrm>
            <a:off x="789369" y="3852910"/>
            <a:ext cx="1624614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 = 1000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24E85095-65A4-4109-B912-0C4AF97599FE}"/>
              </a:ext>
            </a:extLst>
          </p:cNvPr>
          <p:cNvSpPr/>
          <p:nvPr/>
        </p:nvSpPr>
        <p:spPr>
          <a:xfrm>
            <a:off x="949167" y="4208017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F8413E-79B0-45A0-9E2C-E5045D11CB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01676" y="2059618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857102-5018-4C09-8D44-EDD9EFDB45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01676" y="2414725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9D2262-3F6A-494B-8370-810EE734DC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01676" y="2894120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D8E5C1-537B-4466-98CE-B560D357B2F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601676" y="3249227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AFCF57-D39E-4744-83E1-E9BCDE9C324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1676" y="3728622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E41E4C-757F-41C8-9A46-00D360D3796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601676" y="4083729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17C5804-19F8-49F4-AF32-45FADD3E697F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 flipV="1">
            <a:off x="789369" y="2716567"/>
            <a:ext cx="159798" cy="1606860"/>
          </a:xfrm>
          <a:prstGeom prst="bentConnector3">
            <a:avLst>
              <a:gd name="adj1" fmla="val -143056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377444B-356F-4DD7-8479-BBF507B7E27C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 flipH="1">
            <a:off x="2254185" y="3551069"/>
            <a:ext cx="159798" cy="772358"/>
          </a:xfrm>
          <a:prstGeom prst="bentConnector3">
            <a:avLst>
              <a:gd name="adj1" fmla="val -143056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9B992-ADB1-4DAC-A130-C5F14314E4AF}"/>
              </a:ext>
            </a:extLst>
          </p:cNvPr>
          <p:cNvSpPr txBox="1"/>
          <p:nvPr/>
        </p:nvSpPr>
        <p:spPr>
          <a:xfrm>
            <a:off x="1071975" y="364990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0F0B1-2C71-4FC9-930F-BBC8D970DA02}"/>
              </a:ext>
            </a:extLst>
          </p:cNvPr>
          <p:cNvSpPr txBox="1"/>
          <p:nvPr/>
        </p:nvSpPr>
        <p:spPr>
          <a:xfrm>
            <a:off x="2315589" y="331581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8C9A7-1E2C-43BE-9A7E-27E6442AC38F}"/>
              </a:ext>
            </a:extLst>
          </p:cNvPr>
          <p:cNvSpPr txBox="1"/>
          <p:nvPr/>
        </p:nvSpPr>
        <p:spPr>
          <a:xfrm>
            <a:off x="1668262" y="2804302"/>
            <a:ext cx="107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go_tim2 == 1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CDAC9-091E-48AE-9824-B06A366893DB}"/>
              </a:ext>
            </a:extLst>
          </p:cNvPr>
          <p:cNvSpPr txBox="1"/>
          <p:nvPr/>
        </p:nvSpPr>
        <p:spPr>
          <a:xfrm>
            <a:off x="0" y="2455262"/>
            <a:ext cx="107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go_tim2 == 0</a:t>
            </a:r>
            <a:endParaRPr lang="ko-KR" altLang="en-US" sz="1000" dirty="0"/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C1BFCE38-C3E7-4A43-97FB-A7D47BF7B677}"/>
              </a:ext>
            </a:extLst>
          </p:cNvPr>
          <p:cNvSpPr/>
          <p:nvPr/>
        </p:nvSpPr>
        <p:spPr>
          <a:xfrm>
            <a:off x="4726247" y="1676386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RandomNumber</a:t>
            </a:r>
            <a:endParaRPr lang="ko-KR" altLang="en-US" sz="10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ACA7DC76-6967-4043-96BD-E8AD13D02237}"/>
              </a:ext>
            </a:extLst>
          </p:cNvPr>
          <p:cNvSpPr/>
          <p:nvPr/>
        </p:nvSpPr>
        <p:spPr>
          <a:xfrm>
            <a:off x="4079287" y="2032973"/>
            <a:ext cx="2598938" cy="7531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000" dirty="0" err="1"/>
              <a:t>four</a:t>
            </a:r>
            <a:r>
              <a:rPr lang="ko-KR" altLang="ko-KR" sz="1000" dirty="0"/>
              <a:t> = 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/ 1000</a:t>
            </a:r>
            <a:endParaRPr lang="en-US" altLang="ko-KR" sz="1000" dirty="0"/>
          </a:p>
          <a:p>
            <a:r>
              <a:rPr lang="ko-KR" altLang="ko-KR" sz="1000" dirty="0" err="1"/>
              <a:t>three</a:t>
            </a:r>
            <a:r>
              <a:rPr lang="ko-KR" altLang="ko-KR" sz="1000" dirty="0"/>
              <a:t> = 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/ 100</a:t>
            </a:r>
          </a:p>
          <a:p>
            <a:r>
              <a:rPr lang="ko-KR" altLang="ko-KR" sz="1000" dirty="0" err="1"/>
              <a:t>two</a:t>
            </a:r>
            <a:r>
              <a:rPr lang="ko-KR" altLang="ko-KR" sz="1000" dirty="0"/>
              <a:t> = (((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% 100) / 10</a:t>
            </a:r>
          </a:p>
          <a:p>
            <a:r>
              <a:rPr lang="ko-KR" altLang="ko-KR" sz="1000" dirty="0" err="1"/>
              <a:t>one</a:t>
            </a:r>
            <a:r>
              <a:rPr lang="ko-KR" altLang="ko-KR" sz="1000" dirty="0"/>
              <a:t> = (((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% 100) % 10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35F0640-687D-46C3-8415-C678B0BA9CBC}"/>
              </a:ext>
            </a:extLst>
          </p:cNvPr>
          <p:cNvSpPr/>
          <p:nvPr/>
        </p:nvSpPr>
        <p:spPr>
          <a:xfrm>
            <a:off x="4678716" y="2911869"/>
            <a:ext cx="1400080" cy="7531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000" dirty="0" err="1"/>
              <a:t>four</a:t>
            </a:r>
            <a:r>
              <a:rPr lang="ko-KR" altLang="ko-KR" sz="1000" dirty="0"/>
              <a:t> = </a:t>
            </a:r>
            <a:r>
              <a:rPr lang="ko-KR" altLang="ko-KR" sz="1000" dirty="0" err="1"/>
              <a:t>four</a:t>
            </a:r>
            <a:r>
              <a:rPr lang="ko-KR" altLang="ko-KR" sz="1000" dirty="0"/>
              <a:t> + 48</a:t>
            </a:r>
          </a:p>
          <a:p>
            <a:r>
              <a:rPr lang="ko-KR" altLang="ko-KR" sz="1000" dirty="0" err="1"/>
              <a:t>three</a:t>
            </a:r>
            <a:r>
              <a:rPr lang="ko-KR" altLang="ko-KR" sz="1000" dirty="0"/>
              <a:t> = </a:t>
            </a:r>
            <a:r>
              <a:rPr lang="ko-KR" altLang="ko-KR" sz="1000" dirty="0" err="1"/>
              <a:t>three</a:t>
            </a:r>
            <a:r>
              <a:rPr lang="ko-KR" altLang="ko-KR" sz="1000" dirty="0"/>
              <a:t> + 48</a:t>
            </a:r>
          </a:p>
          <a:p>
            <a:r>
              <a:rPr lang="ko-KR" altLang="ko-KR" sz="1000" dirty="0" err="1"/>
              <a:t>two</a:t>
            </a:r>
            <a:r>
              <a:rPr lang="ko-KR" altLang="ko-KR" sz="1000" dirty="0"/>
              <a:t> = </a:t>
            </a:r>
            <a:r>
              <a:rPr lang="ko-KR" altLang="ko-KR" sz="1000" dirty="0" err="1"/>
              <a:t>two</a:t>
            </a:r>
            <a:r>
              <a:rPr lang="ko-KR" altLang="ko-KR" sz="1000" dirty="0"/>
              <a:t> + 48</a:t>
            </a:r>
            <a:endParaRPr lang="en-US" altLang="ko-KR" sz="1000" dirty="0"/>
          </a:p>
          <a:p>
            <a:r>
              <a:rPr lang="ko-KR" altLang="ko-KR" sz="1000" dirty="0" err="1"/>
              <a:t>one</a:t>
            </a:r>
            <a:r>
              <a:rPr lang="ko-KR" altLang="ko-KR" sz="1000" dirty="0"/>
              <a:t> = </a:t>
            </a:r>
            <a:r>
              <a:rPr lang="ko-KR" altLang="ko-KR" sz="1000" dirty="0" err="1"/>
              <a:t>one</a:t>
            </a:r>
            <a:r>
              <a:rPr lang="ko-KR" altLang="ko-KR" sz="1000" dirty="0"/>
              <a:t> + 48</a:t>
            </a:r>
            <a:endParaRPr lang="ko-KR" altLang="ko-KR" dirty="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4D366520-AD40-42BE-8EE7-C48D44600AFF}"/>
              </a:ext>
            </a:extLst>
          </p:cNvPr>
          <p:cNvSpPr/>
          <p:nvPr/>
        </p:nvSpPr>
        <p:spPr>
          <a:xfrm>
            <a:off x="4079287" y="3790766"/>
            <a:ext cx="2598938" cy="7531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000" dirty="0" err="1"/>
              <a:t>four</a:t>
            </a:r>
            <a:r>
              <a:rPr lang="ko-KR" altLang="ko-KR" sz="1000" dirty="0"/>
              <a:t> = 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/ 1000</a:t>
            </a:r>
            <a:endParaRPr lang="en-US" altLang="ko-KR" sz="1000" dirty="0"/>
          </a:p>
          <a:p>
            <a:r>
              <a:rPr lang="ko-KR" altLang="ko-KR" sz="1000" dirty="0" err="1"/>
              <a:t>three</a:t>
            </a:r>
            <a:r>
              <a:rPr lang="ko-KR" altLang="ko-KR" sz="1000" dirty="0"/>
              <a:t> = 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/ 100</a:t>
            </a:r>
          </a:p>
          <a:p>
            <a:r>
              <a:rPr lang="ko-KR" altLang="ko-KR" sz="1000" dirty="0" err="1"/>
              <a:t>two</a:t>
            </a:r>
            <a:r>
              <a:rPr lang="ko-KR" altLang="ko-KR" sz="1000" dirty="0"/>
              <a:t> = (((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% 100) / 10</a:t>
            </a:r>
          </a:p>
          <a:p>
            <a:r>
              <a:rPr lang="ko-KR" altLang="ko-KR" sz="1000" dirty="0" err="1"/>
              <a:t>one</a:t>
            </a:r>
            <a:r>
              <a:rPr lang="ko-KR" altLang="ko-KR" sz="1000" dirty="0"/>
              <a:t> = (((</a:t>
            </a:r>
            <a:r>
              <a:rPr lang="ko-KR" altLang="ko-KR" sz="1000" dirty="0" err="1"/>
              <a:t>char</a:t>
            </a:r>
            <a:r>
              <a:rPr lang="ko-KR" altLang="ko-KR" sz="1000" dirty="0"/>
              <a:t>)</a:t>
            </a:r>
            <a:r>
              <a:rPr lang="ko-KR" altLang="ko-KR" sz="1000" dirty="0" err="1"/>
              <a:t>count</a:t>
            </a:r>
            <a:r>
              <a:rPr lang="ko-KR" altLang="ko-KR" sz="1000" dirty="0"/>
              <a:t> % 1000) % 100) % 10</a:t>
            </a: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0120F79-29A6-499B-B29F-73ECE7D0451F}"/>
              </a:ext>
            </a:extLst>
          </p:cNvPr>
          <p:cNvSpPr/>
          <p:nvPr/>
        </p:nvSpPr>
        <p:spPr>
          <a:xfrm>
            <a:off x="4678715" y="4669662"/>
            <a:ext cx="1400081" cy="7531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000" dirty="0" err="1"/>
              <a:t>rand_num</a:t>
            </a:r>
            <a:r>
              <a:rPr lang="ko-KR" altLang="ko-KR" sz="1000" dirty="0"/>
              <a:t>[0] = </a:t>
            </a:r>
            <a:r>
              <a:rPr lang="ko-KR" altLang="ko-KR" sz="1000" dirty="0" err="1"/>
              <a:t>three</a:t>
            </a:r>
            <a:endParaRPr lang="en-US" altLang="ko-KR" sz="1000" dirty="0"/>
          </a:p>
          <a:p>
            <a:r>
              <a:rPr lang="ko-KR" altLang="ko-KR" sz="1000" dirty="0" err="1"/>
              <a:t>rand_num</a:t>
            </a:r>
            <a:r>
              <a:rPr lang="ko-KR" altLang="ko-KR" sz="1000" dirty="0"/>
              <a:t>[1] = </a:t>
            </a:r>
            <a:r>
              <a:rPr lang="ko-KR" altLang="ko-KR" sz="1000" dirty="0" err="1"/>
              <a:t>one</a:t>
            </a:r>
            <a:endParaRPr lang="en-US" altLang="ko-KR" sz="1000" dirty="0"/>
          </a:p>
          <a:p>
            <a:r>
              <a:rPr lang="ko-KR" altLang="ko-KR" sz="1000" dirty="0" err="1"/>
              <a:t>rand_num</a:t>
            </a:r>
            <a:r>
              <a:rPr lang="ko-KR" altLang="ko-KR" sz="1000" dirty="0"/>
              <a:t>[2] = </a:t>
            </a:r>
            <a:r>
              <a:rPr lang="ko-KR" altLang="ko-KR" sz="1000" dirty="0" err="1"/>
              <a:t>four</a:t>
            </a:r>
            <a:endParaRPr lang="ko-KR" altLang="ko-KR" sz="1000" dirty="0"/>
          </a:p>
          <a:p>
            <a:r>
              <a:rPr lang="ko-KR" altLang="ko-KR" sz="1000" dirty="0" err="1"/>
              <a:t>rand_num</a:t>
            </a:r>
            <a:r>
              <a:rPr lang="ko-KR" altLang="ko-KR" sz="1000" dirty="0"/>
              <a:t>[3] = </a:t>
            </a:r>
            <a:r>
              <a:rPr lang="ko-KR" altLang="ko-KR" sz="1000" dirty="0" err="1"/>
              <a:t>two</a:t>
            </a:r>
            <a:endParaRPr lang="ko-KR" altLang="ko-KR" sz="1000" dirty="0"/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2AFAB194-650A-4596-9598-F44B9499093F}"/>
              </a:ext>
            </a:extLst>
          </p:cNvPr>
          <p:cNvSpPr/>
          <p:nvPr/>
        </p:nvSpPr>
        <p:spPr>
          <a:xfrm>
            <a:off x="4726246" y="554853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A6FB8AC-9D16-4AB0-B3B3-9C44DC48C54A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378756" y="2786097"/>
            <a:ext cx="0" cy="12577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277640-8D0A-4CEA-94BB-72F42FB0FFF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378756" y="1907205"/>
            <a:ext cx="0" cy="12576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49FA48C-2D13-487D-91FC-38F49F32D998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378756" y="3664994"/>
            <a:ext cx="0" cy="12577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3AF1576-13AF-4A3B-975F-96982180806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378756" y="4543890"/>
            <a:ext cx="0" cy="12577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EE7FDA0-1960-411E-BF73-C3CB1E27E01B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5378755" y="5422786"/>
            <a:ext cx="1" cy="12574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44A433E1-9597-46AB-A0EC-2D0933811EA1}"/>
              </a:ext>
            </a:extLst>
          </p:cNvPr>
          <p:cNvSpPr/>
          <p:nvPr/>
        </p:nvSpPr>
        <p:spPr>
          <a:xfrm>
            <a:off x="8940717" y="161424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timer0_overflow</a:t>
            </a:r>
            <a:endParaRPr lang="ko-KR" altLang="en-US" sz="1000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E41EC64D-DF06-47AF-91A0-122CF15127BF}"/>
              </a:ext>
            </a:extLst>
          </p:cNvPr>
          <p:cNvSpPr/>
          <p:nvPr/>
        </p:nvSpPr>
        <p:spPr>
          <a:xfrm>
            <a:off x="8780919" y="1969349"/>
            <a:ext cx="1624614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TCNT=-5</a:t>
            </a:r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A4009451-FA31-4715-8B66-451E36415A97}"/>
              </a:ext>
            </a:extLst>
          </p:cNvPr>
          <p:cNvSpPr/>
          <p:nvPr/>
        </p:nvSpPr>
        <p:spPr>
          <a:xfrm>
            <a:off x="8780919" y="2324456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go_tim0</a:t>
            </a:r>
            <a:endParaRPr lang="ko-KR" altLang="en-US" sz="10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DF5AC0-FB51-43C3-B594-7C96184BD0CD}"/>
              </a:ext>
            </a:extLst>
          </p:cNvPr>
          <p:cNvSpPr/>
          <p:nvPr/>
        </p:nvSpPr>
        <p:spPr>
          <a:xfrm>
            <a:off x="8780919" y="2803851"/>
            <a:ext cx="1624614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cnt</a:t>
            </a:r>
            <a:r>
              <a:rPr lang="en-US" altLang="ko-KR" sz="1000" dirty="0"/>
              <a:t>++</a:t>
            </a:r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8D80F943-28F4-4E2B-9E04-915AC4FE4748}"/>
              </a:ext>
            </a:extLst>
          </p:cNvPr>
          <p:cNvSpPr/>
          <p:nvPr/>
        </p:nvSpPr>
        <p:spPr>
          <a:xfrm>
            <a:off x="8780919" y="3158958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cnt</a:t>
            </a:r>
            <a:endParaRPr lang="en-US" altLang="ko-KR" sz="1000" dirty="0"/>
          </a:p>
          <a:p>
            <a:pPr algn="ctr"/>
            <a:r>
              <a:rPr lang="en-US" altLang="ko-KR" sz="1000" dirty="0"/>
              <a:t>==2881</a:t>
            </a:r>
            <a:endParaRPr lang="ko-KR" altLang="en-US" sz="10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D5852857-4E4D-45ED-AECD-A4CC5C3F9A45}"/>
              </a:ext>
            </a:extLst>
          </p:cNvPr>
          <p:cNvSpPr/>
          <p:nvPr/>
        </p:nvSpPr>
        <p:spPr>
          <a:xfrm>
            <a:off x="8780919" y="3638353"/>
            <a:ext cx="1624614" cy="4820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sec++</a:t>
            </a:r>
          </a:p>
          <a:p>
            <a:pPr algn="ctr"/>
            <a:r>
              <a:rPr lang="en-US" altLang="ko-KR" sz="1000" dirty="0"/>
              <a:t>sec1 = ~sec1</a:t>
            </a:r>
          </a:p>
          <a:p>
            <a:pPr algn="ctr"/>
            <a:r>
              <a:rPr lang="en-US" altLang="ko-KR" sz="1000" dirty="0" err="1"/>
              <a:t>cnt</a:t>
            </a:r>
            <a:r>
              <a:rPr lang="en-US" altLang="ko-KR" sz="1000" dirty="0"/>
              <a:t> = 0</a:t>
            </a:r>
          </a:p>
        </p:txBody>
      </p: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93DC0871-DC93-4F8C-A9F9-94F69EE913D6}"/>
              </a:ext>
            </a:extLst>
          </p:cNvPr>
          <p:cNvSpPr/>
          <p:nvPr/>
        </p:nvSpPr>
        <p:spPr>
          <a:xfrm>
            <a:off x="8944419" y="5325966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2625E18-1405-456C-8B5C-5FDB6D1972BD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593226" y="1845061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A1A42E-A56D-40F0-895C-773802A31816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9593226" y="2200168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CEC096-0AF4-4FF2-B5E3-95D50BD8ACA2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9593226" y="2679563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43BE91-7709-485A-9469-9160D1D5D87E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9593226" y="3034670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F31B2AE-0C91-46C1-B12E-65AD034C8882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593226" y="3514065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7DA02F63-2F57-4169-9427-5B7DDECB2A5B}"/>
              </a:ext>
            </a:extLst>
          </p:cNvPr>
          <p:cNvCxnSpPr>
            <a:cxnSpLocks/>
            <a:stCxn id="54" idx="1"/>
            <a:endCxn id="58" idx="1"/>
          </p:cNvCxnSpPr>
          <p:nvPr/>
        </p:nvCxnSpPr>
        <p:spPr>
          <a:xfrm rot="10800000" flipH="1" flipV="1">
            <a:off x="8780919" y="2502010"/>
            <a:ext cx="163500" cy="2939366"/>
          </a:xfrm>
          <a:prstGeom prst="bentConnector3">
            <a:avLst>
              <a:gd name="adj1" fmla="val -139817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7D3976A-6997-4AB9-836C-57B42DD464B8}"/>
              </a:ext>
            </a:extLst>
          </p:cNvPr>
          <p:cNvCxnSpPr>
            <a:cxnSpLocks/>
            <a:stCxn id="56" idx="3"/>
            <a:endCxn id="58" idx="3"/>
          </p:cNvCxnSpPr>
          <p:nvPr/>
        </p:nvCxnSpPr>
        <p:spPr>
          <a:xfrm flipH="1">
            <a:off x="10249437" y="3336512"/>
            <a:ext cx="156096" cy="2104864"/>
          </a:xfrm>
          <a:prstGeom prst="bentConnector3">
            <a:avLst>
              <a:gd name="adj1" fmla="val -146448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B6C524-5258-4BA9-9E69-CD63B8581ED6}"/>
              </a:ext>
            </a:extLst>
          </p:cNvPr>
          <p:cNvSpPr txBox="1"/>
          <p:nvPr/>
        </p:nvSpPr>
        <p:spPr>
          <a:xfrm>
            <a:off x="9063525" y="343534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CD937C-70E1-4B33-A11E-5E1BC37ED09D}"/>
              </a:ext>
            </a:extLst>
          </p:cNvPr>
          <p:cNvSpPr txBox="1"/>
          <p:nvPr/>
        </p:nvSpPr>
        <p:spPr>
          <a:xfrm>
            <a:off x="10307139" y="3101254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341EA-B25A-42D5-B6C4-326EA5150170}"/>
              </a:ext>
            </a:extLst>
          </p:cNvPr>
          <p:cNvSpPr txBox="1"/>
          <p:nvPr/>
        </p:nvSpPr>
        <p:spPr>
          <a:xfrm>
            <a:off x="9659812" y="2589745"/>
            <a:ext cx="107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go_tim0 == 1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607578-AFFE-4725-B6A6-6BD7E86C16D6}"/>
              </a:ext>
            </a:extLst>
          </p:cNvPr>
          <p:cNvSpPr txBox="1"/>
          <p:nvPr/>
        </p:nvSpPr>
        <p:spPr>
          <a:xfrm>
            <a:off x="7991550" y="2240705"/>
            <a:ext cx="107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go_tim0 == 0</a:t>
            </a:r>
            <a:endParaRPr lang="ko-KR" altLang="en-US" sz="1000" dirty="0"/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9A9C2149-3D5E-4C01-8396-E0ABE326A507}"/>
              </a:ext>
            </a:extLst>
          </p:cNvPr>
          <p:cNvSpPr/>
          <p:nvPr/>
        </p:nvSpPr>
        <p:spPr>
          <a:xfrm>
            <a:off x="8780919" y="4243204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sec</a:t>
            </a:r>
          </a:p>
          <a:p>
            <a:pPr algn="ctr"/>
            <a:r>
              <a:rPr lang="en-US" altLang="ko-KR" sz="1000" dirty="0"/>
              <a:t>== 3</a:t>
            </a:r>
            <a:endParaRPr lang="ko-KR" altLang="en-US" sz="1000" dirty="0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C4A4B48B-3A89-42B4-9302-E8D165D35F5B}"/>
              </a:ext>
            </a:extLst>
          </p:cNvPr>
          <p:cNvSpPr/>
          <p:nvPr/>
        </p:nvSpPr>
        <p:spPr>
          <a:xfrm>
            <a:off x="8780919" y="4721115"/>
            <a:ext cx="1624614" cy="4820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sec=0</a:t>
            </a:r>
          </a:p>
          <a:p>
            <a:pPr algn="ctr"/>
            <a:r>
              <a:rPr lang="en-US" altLang="ko-KR" sz="1000" dirty="0"/>
              <a:t>sec3 = ~sec3</a:t>
            </a:r>
          </a:p>
          <a:p>
            <a:pPr algn="ctr"/>
            <a:r>
              <a:rPr lang="en-US" altLang="ko-KR" sz="1000" dirty="0" err="1"/>
              <a:t>sec_escape</a:t>
            </a:r>
            <a:r>
              <a:rPr lang="en-US" altLang="ko-KR" sz="1000" dirty="0"/>
              <a:t>++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856F8CF-A261-432E-9847-89648C9CE774}"/>
              </a:ext>
            </a:extLst>
          </p:cNvPr>
          <p:cNvCxnSpPr>
            <a:stCxn id="57" idx="2"/>
            <a:endCxn id="80" idx="0"/>
          </p:cNvCxnSpPr>
          <p:nvPr/>
        </p:nvCxnSpPr>
        <p:spPr>
          <a:xfrm>
            <a:off x="9593226" y="4120400"/>
            <a:ext cx="0" cy="12280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649BA19-5643-4257-9577-4D4CFDA73EB5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593226" y="4598311"/>
            <a:ext cx="0" cy="12280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6CA2085-F646-46D2-8662-F7A0F945D76E}"/>
              </a:ext>
            </a:extLst>
          </p:cNvPr>
          <p:cNvCxnSpPr>
            <a:stCxn id="81" idx="2"/>
            <a:endCxn id="58" idx="0"/>
          </p:cNvCxnSpPr>
          <p:nvPr/>
        </p:nvCxnSpPr>
        <p:spPr>
          <a:xfrm>
            <a:off x="9593226" y="5203162"/>
            <a:ext cx="3702" cy="122804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F19EBB3-5B1A-4CF0-9700-59C0211A729E}"/>
              </a:ext>
            </a:extLst>
          </p:cNvPr>
          <p:cNvSpPr txBox="1"/>
          <p:nvPr/>
        </p:nvSpPr>
        <p:spPr>
          <a:xfrm>
            <a:off x="9106388" y="45211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DCAF3B-7EB9-4B4B-A5DD-11516E4A3754}"/>
              </a:ext>
            </a:extLst>
          </p:cNvPr>
          <p:cNvSpPr txBox="1"/>
          <p:nvPr/>
        </p:nvSpPr>
        <p:spPr>
          <a:xfrm>
            <a:off x="10327485" y="440219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D5BDAA5-476B-4120-BBC0-AC9D41F728CF}"/>
              </a:ext>
            </a:extLst>
          </p:cNvPr>
          <p:cNvCxnSpPr>
            <a:stCxn id="80" idx="3"/>
          </p:cNvCxnSpPr>
          <p:nvPr/>
        </p:nvCxnSpPr>
        <p:spPr>
          <a:xfrm flipV="1">
            <a:off x="10405533" y="4420757"/>
            <a:ext cx="256549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4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BA7A9644-8953-42D9-8A38-9BF1A697510C}"/>
              </a:ext>
            </a:extLst>
          </p:cNvPr>
          <p:cNvSpPr/>
          <p:nvPr/>
        </p:nvSpPr>
        <p:spPr>
          <a:xfrm>
            <a:off x="409852" y="1136341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EasyMode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66C59EA-A603-4477-B9D7-583FD9578E9A}"/>
              </a:ext>
            </a:extLst>
          </p:cNvPr>
          <p:cNvSpPr/>
          <p:nvPr/>
        </p:nvSpPr>
        <p:spPr>
          <a:xfrm>
            <a:off x="250054" y="1491448"/>
            <a:ext cx="1624614" cy="5504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(0,6)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rand_num</a:t>
            </a:r>
            <a:r>
              <a:rPr lang="en-US" altLang="ko-KR" sz="1000" dirty="0"/>
              <a:t>)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8583CC4-2344-4780-9118-E26EF8DF5A04}"/>
              </a:ext>
            </a:extLst>
          </p:cNvPr>
          <p:cNvSpPr/>
          <p:nvPr/>
        </p:nvSpPr>
        <p:spPr>
          <a:xfrm>
            <a:off x="409852" y="216615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380B6F-D25D-43B5-8E03-82BC0D432D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2361" y="1367160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0AA25D-6D8B-4384-A6EE-57560367FE0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062361" y="2041864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7A4ACB70-AD0D-45CA-B303-E4A778597CA5}"/>
              </a:ext>
            </a:extLst>
          </p:cNvPr>
          <p:cNvSpPr/>
          <p:nvPr/>
        </p:nvSpPr>
        <p:spPr>
          <a:xfrm>
            <a:off x="2367379" y="1136341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NormalMode</a:t>
            </a:r>
            <a:endParaRPr lang="ko-KR" altLang="en-US" sz="1000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054AC66-9905-4B14-BDAB-C7AEDA38DBFB}"/>
              </a:ext>
            </a:extLst>
          </p:cNvPr>
          <p:cNvSpPr/>
          <p:nvPr/>
        </p:nvSpPr>
        <p:spPr>
          <a:xfrm>
            <a:off x="2207581" y="1491448"/>
            <a:ext cx="1624614" cy="6747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(i,6)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rand_num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 err="1"/>
              <a:t>i</a:t>
            </a:r>
            <a:r>
              <a:rPr lang="en-US" altLang="ko-KR" sz="1000" dirty="0"/>
              <a:t>=~</a:t>
            </a:r>
            <a:r>
              <a:rPr lang="en-US" altLang="ko-KR" sz="1000" dirty="0" err="1"/>
              <a:t>i</a:t>
            </a:r>
            <a:endParaRPr lang="en-US" altLang="ko-KR" sz="1000" dirty="0"/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FAFF236-1DCB-4A2A-A37D-6C43741DF1E6}"/>
              </a:ext>
            </a:extLst>
          </p:cNvPr>
          <p:cNvSpPr/>
          <p:nvPr/>
        </p:nvSpPr>
        <p:spPr>
          <a:xfrm>
            <a:off x="2367379" y="2290440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B1C53A-3FEF-42C2-9D38-C04A00785BE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19888" y="1367160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2D4C82-72AD-4595-8709-21FE9B4E5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3019888" y="2166152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0B241779-4A82-4222-845E-B547997388A6}"/>
              </a:ext>
            </a:extLst>
          </p:cNvPr>
          <p:cNvSpPr/>
          <p:nvPr/>
        </p:nvSpPr>
        <p:spPr>
          <a:xfrm>
            <a:off x="409852" y="311162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HardMode</a:t>
            </a:r>
            <a:endParaRPr lang="ko-KR" altLang="en-US" sz="10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57C4F35-9BDA-4F81-9FB8-C67FFECBF02F}"/>
              </a:ext>
            </a:extLst>
          </p:cNvPr>
          <p:cNvSpPr/>
          <p:nvPr/>
        </p:nvSpPr>
        <p:spPr>
          <a:xfrm>
            <a:off x="250054" y="3466728"/>
            <a:ext cx="1624614" cy="8300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Hard_j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rand_num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 err="1"/>
              <a:t>i</a:t>
            </a:r>
            <a:r>
              <a:rPr lang="en-US" altLang="ko-KR" sz="1000" dirty="0"/>
              <a:t>=~</a:t>
            </a:r>
            <a:r>
              <a:rPr lang="en-US" altLang="ko-KR" sz="1000" dirty="0" err="1"/>
              <a:t>i</a:t>
            </a:r>
            <a:endParaRPr lang="en-US" altLang="ko-KR" sz="1000" dirty="0"/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BC87C73D-6761-47CD-9668-D31F57503814}"/>
              </a:ext>
            </a:extLst>
          </p:cNvPr>
          <p:cNvSpPr/>
          <p:nvPr/>
        </p:nvSpPr>
        <p:spPr>
          <a:xfrm>
            <a:off x="409852" y="4421078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A96BED-8634-4C9C-AE4F-61DF5DC0D7E4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1062361" y="3342441"/>
            <a:ext cx="0" cy="12428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58BCAF-2CD4-40DF-8AA6-CE99DDAC5DFE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062361" y="4296791"/>
            <a:ext cx="0" cy="124287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4675DAD5-0E20-46E5-8CE4-DB5FD9D2899D}"/>
              </a:ext>
            </a:extLst>
          </p:cNvPr>
          <p:cNvSpPr/>
          <p:nvPr/>
        </p:nvSpPr>
        <p:spPr>
          <a:xfrm>
            <a:off x="2367379" y="311162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Hard_j</a:t>
            </a:r>
            <a:endParaRPr lang="ko-KR" altLang="en-US" sz="1000" dirty="0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705139DC-F474-4CEF-9C34-638761B2E563}"/>
              </a:ext>
            </a:extLst>
          </p:cNvPr>
          <p:cNvSpPr/>
          <p:nvPr/>
        </p:nvSpPr>
        <p:spPr>
          <a:xfrm>
            <a:off x="2367379" y="3466729"/>
            <a:ext cx="1305018" cy="2308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j=(j*3)%10</a:t>
            </a:r>
          </a:p>
        </p:txBody>
      </p:sp>
      <p:sp>
        <p:nvSpPr>
          <p:cNvPr id="61" name="순서도: 수행의 시작/종료 60">
            <a:extLst>
              <a:ext uri="{FF2B5EF4-FFF2-40B4-BE49-F238E27FC236}">
                <a16:creationId xmlns:a16="http://schemas.microsoft.com/office/drawing/2014/main" id="{BF4A2193-AB85-4B8A-9164-A7C84F1B51EB}"/>
              </a:ext>
            </a:extLst>
          </p:cNvPr>
          <p:cNvSpPr/>
          <p:nvPr/>
        </p:nvSpPr>
        <p:spPr>
          <a:xfrm>
            <a:off x="2367379" y="3821836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D8D0E1C-C0FA-4220-B27B-7A7A643419BD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3019888" y="3342441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5910B0-AC5A-4EA8-8CEC-AB07CC2AC550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019888" y="3697548"/>
            <a:ext cx="0" cy="12428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2C0CCD7B-09B5-4972-8D41-878674D878C9}"/>
              </a:ext>
            </a:extLst>
          </p:cNvPr>
          <p:cNvSpPr/>
          <p:nvPr/>
        </p:nvSpPr>
        <p:spPr>
          <a:xfrm>
            <a:off x="4872362" y="1239170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ModeSelect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95878F3A-B562-43C3-8A07-6B064D7F2099}"/>
              </a:ext>
            </a:extLst>
          </p:cNvPr>
          <p:cNvSpPr/>
          <p:nvPr/>
        </p:nvSpPr>
        <p:spPr>
          <a:xfrm>
            <a:off x="4712564" y="1583919"/>
            <a:ext cx="1624614" cy="3551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r>
              <a:rPr lang="en-US" altLang="ko-KR" sz="1000" dirty="0"/>
              <a:t> = 0 </a:t>
            </a:r>
          </a:p>
          <a:p>
            <a:pPr algn="ctr"/>
            <a:r>
              <a:rPr lang="en-US" altLang="ko-KR" sz="1000" dirty="0"/>
              <a:t>select = 0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BEC402D-5F88-4BA8-AC11-2F97EA1384C1}"/>
              </a:ext>
            </a:extLst>
          </p:cNvPr>
          <p:cNvSpPr/>
          <p:nvPr/>
        </p:nvSpPr>
        <p:spPr>
          <a:xfrm>
            <a:off x="4705166" y="2052957"/>
            <a:ext cx="1624614" cy="6747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(0,1)</a:t>
            </a:r>
          </a:p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(mode)</a:t>
            </a:r>
          </a:p>
          <a:p>
            <a:pPr algn="ctr"/>
            <a:r>
              <a:rPr lang="en-US" altLang="ko-KR" sz="1000" dirty="0" err="1"/>
              <a:t>LCD_Pos</a:t>
            </a:r>
            <a:r>
              <a:rPr lang="en-US" altLang="ko-KR" sz="1000" dirty="0"/>
              <a:t>(1,8)</a:t>
            </a:r>
          </a:p>
        </p:txBody>
      </p: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44ABCFDD-9124-4C8F-A6F6-96BB0D94E5F5}"/>
              </a:ext>
            </a:extLst>
          </p:cNvPr>
          <p:cNvSpPr/>
          <p:nvPr/>
        </p:nvSpPr>
        <p:spPr>
          <a:xfrm>
            <a:off x="4705166" y="2841591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endParaRPr lang="en-US" altLang="ko-KR" sz="1000" dirty="0"/>
          </a:p>
          <a:p>
            <a:pPr algn="ctr"/>
            <a:r>
              <a:rPr lang="en-US" altLang="ko-KR" sz="1000" dirty="0"/>
              <a:t>==10</a:t>
            </a:r>
            <a:endParaRPr lang="ko-KR" altLang="en-US" sz="1000" dirty="0"/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7007588D-C206-4DBD-9A96-A06B653DFE5E}"/>
              </a:ext>
            </a:extLst>
          </p:cNvPr>
          <p:cNvSpPr/>
          <p:nvPr/>
        </p:nvSpPr>
        <p:spPr>
          <a:xfrm>
            <a:off x="4705166" y="3310628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endParaRPr lang="en-US" altLang="ko-KR" sz="1000" dirty="0"/>
          </a:p>
          <a:p>
            <a:pPr algn="ctr"/>
            <a:r>
              <a:rPr lang="en-US" altLang="ko-KR" sz="1000" dirty="0"/>
              <a:t>==11</a:t>
            </a:r>
            <a:endParaRPr lang="ko-KR" altLang="en-US" sz="1000" dirty="0"/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103113BF-154C-4AE2-BDC2-A96ECAD1BE70}"/>
              </a:ext>
            </a:extLst>
          </p:cNvPr>
          <p:cNvSpPr/>
          <p:nvPr/>
        </p:nvSpPr>
        <p:spPr>
          <a:xfrm>
            <a:off x="4705166" y="3779665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endParaRPr lang="en-US" altLang="ko-KR" sz="1000" dirty="0"/>
          </a:p>
          <a:p>
            <a:pPr algn="ctr"/>
            <a:r>
              <a:rPr lang="en-US" altLang="ko-KR" sz="1000" dirty="0"/>
              <a:t>==12</a:t>
            </a:r>
            <a:endParaRPr lang="ko-KR" altLang="en-US" sz="10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F75D470E-5D2F-4436-B5EA-29FCCD11D170}"/>
              </a:ext>
            </a:extLst>
          </p:cNvPr>
          <p:cNvSpPr/>
          <p:nvPr/>
        </p:nvSpPr>
        <p:spPr>
          <a:xfrm>
            <a:off x="4712564" y="4249440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key_Num</a:t>
            </a:r>
            <a:endParaRPr lang="en-US" altLang="ko-KR" sz="1000" dirty="0"/>
          </a:p>
          <a:p>
            <a:pPr algn="ctr"/>
            <a:r>
              <a:rPr lang="en-US" altLang="ko-KR" sz="1000" dirty="0"/>
              <a:t>==13</a:t>
            </a:r>
            <a:endParaRPr lang="ko-KR" altLang="en-US" sz="1000" dirty="0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47EEB776-6274-43B1-BD5D-959C4E1F8020}"/>
              </a:ext>
            </a:extLst>
          </p:cNvPr>
          <p:cNvSpPr/>
          <p:nvPr/>
        </p:nvSpPr>
        <p:spPr>
          <a:xfrm>
            <a:off x="6662693" y="2841589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(easy)</a:t>
            </a:r>
          </a:p>
          <a:p>
            <a:pPr algn="ctr"/>
            <a:r>
              <a:rPr lang="en-US" altLang="ko-KR" sz="1000" dirty="0"/>
              <a:t>select = 1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CA77718-1FC6-4448-90ED-BF7E477DCB24}"/>
              </a:ext>
            </a:extLst>
          </p:cNvPr>
          <p:cNvSpPr/>
          <p:nvPr/>
        </p:nvSpPr>
        <p:spPr>
          <a:xfrm>
            <a:off x="6667130" y="3310627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(normal)</a:t>
            </a:r>
          </a:p>
          <a:p>
            <a:pPr algn="ctr"/>
            <a:r>
              <a:rPr lang="en-US" altLang="ko-KR" sz="1000" dirty="0"/>
              <a:t>select = 2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FB8E37DC-EDC9-4347-8CE7-DFF8F8893F88}"/>
              </a:ext>
            </a:extLst>
          </p:cNvPr>
          <p:cNvSpPr/>
          <p:nvPr/>
        </p:nvSpPr>
        <p:spPr>
          <a:xfrm>
            <a:off x="6662693" y="3779665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(hard)</a:t>
            </a:r>
          </a:p>
          <a:p>
            <a:pPr algn="ctr"/>
            <a:r>
              <a:rPr lang="en-US" altLang="ko-KR" sz="1000" dirty="0"/>
              <a:t>select = 3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750A3F03-0C89-49FA-8627-62D5FA13F34A}"/>
              </a:ext>
            </a:extLst>
          </p:cNvPr>
          <p:cNvSpPr/>
          <p:nvPr/>
        </p:nvSpPr>
        <p:spPr>
          <a:xfrm>
            <a:off x="6662693" y="4243524"/>
            <a:ext cx="1624614" cy="3551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LCD_Str</a:t>
            </a:r>
            <a:r>
              <a:rPr lang="en-US" altLang="ko-KR" sz="1000" dirty="0"/>
              <a:t>(selected)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52074B8-6503-4C42-AB21-456A710E089F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5524871" y="1469989"/>
            <a:ext cx="0" cy="11393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822EA49-634F-4B11-B081-C4957EEA2FB1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 flipH="1">
            <a:off x="5517473" y="1939027"/>
            <a:ext cx="7398" cy="11393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565392-13EA-43B6-A40A-E3F18388FB9F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5517473" y="2727661"/>
            <a:ext cx="0" cy="11393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DC6712D-4D32-4067-885C-0EEA220C8F52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5517473" y="3196698"/>
            <a:ext cx="0" cy="11393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D7D981-8528-4CE4-ADAE-12ADE33C4B85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5517473" y="3665735"/>
            <a:ext cx="0" cy="11393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5A2A1D8-0C23-4914-AA0E-D7948E8C859D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5517473" y="4134772"/>
            <a:ext cx="7398" cy="114668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A16145-053D-418E-8D7E-79FFAB51EC3B}"/>
              </a:ext>
            </a:extLst>
          </p:cNvPr>
          <p:cNvSpPr txBox="1"/>
          <p:nvPr/>
        </p:nvSpPr>
        <p:spPr>
          <a:xfrm>
            <a:off x="5044690" y="312041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584F4B-4B1C-4B34-893A-5645337E01EB}"/>
              </a:ext>
            </a:extLst>
          </p:cNvPr>
          <p:cNvSpPr txBox="1"/>
          <p:nvPr/>
        </p:nvSpPr>
        <p:spPr>
          <a:xfrm>
            <a:off x="6288304" y="2786323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E26E01-EB24-49FC-94BA-49C64DEC13BA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6329780" y="3019143"/>
            <a:ext cx="332913" cy="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D83159-DCA3-45B8-B65B-5296F6695C8E}"/>
              </a:ext>
            </a:extLst>
          </p:cNvPr>
          <p:cNvCxnSpPr>
            <a:stCxn id="80" idx="3"/>
            <a:endCxn id="84" idx="1"/>
          </p:cNvCxnSpPr>
          <p:nvPr/>
        </p:nvCxnSpPr>
        <p:spPr>
          <a:xfrm flipV="1">
            <a:off x="6329780" y="3488181"/>
            <a:ext cx="337350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C610DE3-F392-4D83-BD4A-07A46AE29521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6329780" y="3957219"/>
            <a:ext cx="332913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10FE935-F53F-4709-9450-EF670D737B90}"/>
              </a:ext>
            </a:extLst>
          </p:cNvPr>
          <p:cNvCxnSpPr>
            <a:stCxn id="82" idx="3"/>
            <a:endCxn id="86" idx="1"/>
          </p:cNvCxnSpPr>
          <p:nvPr/>
        </p:nvCxnSpPr>
        <p:spPr>
          <a:xfrm flipV="1">
            <a:off x="6337178" y="4421078"/>
            <a:ext cx="325515" cy="591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AF0F1DD-CD31-4246-A1DA-11D1194DE3B6}"/>
              </a:ext>
            </a:extLst>
          </p:cNvPr>
          <p:cNvCxnSpPr>
            <a:stCxn id="85" idx="3"/>
          </p:cNvCxnSpPr>
          <p:nvPr/>
        </p:nvCxnSpPr>
        <p:spPr>
          <a:xfrm flipH="1" flipV="1">
            <a:off x="5524871" y="1995992"/>
            <a:ext cx="2762436" cy="1961227"/>
          </a:xfrm>
          <a:prstGeom prst="bentConnector3">
            <a:avLst>
              <a:gd name="adj1" fmla="val -8275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A5CEA07-287C-43EA-AB52-57999D4D273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8287307" y="3019143"/>
            <a:ext cx="232298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EE73F2A-40AF-4C26-9307-AD546470A659}"/>
              </a:ext>
            </a:extLst>
          </p:cNvPr>
          <p:cNvCxnSpPr>
            <a:stCxn id="84" idx="3"/>
          </p:cNvCxnSpPr>
          <p:nvPr/>
        </p:nvCxnSpPr>
        <p:spPr>
          <a:xfrm flipV="1">
            <a:off x="8291744" y="3485590"/>
            <a:ext cx="227861" cy="259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순서도: 수행의 시작/종료 117">
            <a:extLst>
              <a:ext uri="{FF2B5EF4-FFF2-40B4-BE49-F238E27FC236}">
                <a16:creationId xmlns:a16="http://schemas.microsoft.com/office/drawing/2014/main" id="{1CE2C1D2-EB5B-486C-99C8-2090590CD30B}"/>
              </a:ext>
            </a:extLst>
          </p:cNvPr>
          <p:cNvSpPr/>
          <p:nvPr/>
        </p:nvSpPr>
        <p:spPr>
          <a:xfrm>
            <a:off x="6822491" y="4704420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1F9D107-44F6-45EF-8AF1-904ABBFF8771}"/>
              </a:ext>
            </a:extLst>
          </p:cNvPr>
          <p:cNvCxnSpPr>
            <a:stCxn id="86" idx="2"/>
            <a:endCxn id="118" idx="0"/>
          </p:cNvCxnSpPr>
          <p:nvPr/>
        </p:nvCxnSpPr>
        <p:spPr>
          <a:xfrm>
            <a:off x="7475000" y="4598631"/>
            <a:ext cx="0" cy="105789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24B8229-18DB-4428-A3E3-FEBDA5842018}"/>
              </a:ext>
            </a:extLst>
          </p:cNvPr>
          <p:cNvCxnSpPr>
            <a:stCxn id="82" idx="1"/>
          </p:cNvCxnSpPr>
          <p:nvPr/>
        </p:nvCxnSpPr>
        <p:spPr>
          <a:xfrm rot="10800000" flipH="1">
            <a:off x="4712563" y="1995992"/>
            <a:ext cx="804909" cy="2431002"/>
          </a:xfrm>
          <a:prstGeom prst="bentConnector4">
            <a:avLst>
              <a:gd name="adj1" fmla="val -28401"/>
              <a:gd name="adj2" fmla="val 100031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3B59ED3-A260-427E-85D0-EB9640CC3044}"/>
              </a:ext>
            </a:extLst>
          </p:cNvPr>
          <p:cNvSpPr txBox="1"/>
          <p:nvPr/>
        </p:nvSpPr>
        <p:spPr>
          <a:xfrm>
            <a:off x="5052087" y="360210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25191B-80FC-47B3-9F32-5D9A34F77823}"/>
              </a:ext>
            </a:extLst>
          </p:cNvPr>
          <p:cNvSpPr txBox="1"/>
          <p:nvPr/>
        </p:nvSpPr>
        <p:spPr>
          <a:xfrm>
            <a:off x="6295701" y="326800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E154054-B899-46C9-9BF0-4D8A97F4DC80}"/>
              </a:ext>
            </a:extLst>
          </p:cNvPr>
          <p:cNvSpPr txBox="1"/>
          <p:nvPr/>
        </p:nvSpPr>
        <p:spPr>
          <a:xfrm>
            <a:off x="5044690" y="408371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5947210-BB59-411E-8E99-797EE217F260}"/>
              </a:ext>
            </a:extLst>
          </p:cNvPr>
          <p:cNvSpPr txBox="1"/>
          <p:nvPr/>
        </p:nvSpPr>
        <p:spPr>
          <a:xfrm>
            <a:off x="6288304" y="3749623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4FF943C-5FB9-4426-8630-631DD8E277CD}"/>
              </a:ext>
            </a:extLst>
          </p:cNvPr>
          <p:cNvSpPr txBox="1"/>
          <p:nvPr/>
        </p:nvSpPr>
        <p:spPr>
          <a:xfrm>
            <a:off x="6281252" y="419217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3FC582-C9F3-41E4-8871-32D746FC5545}"/>
              </a:ext>
            </a:extLst>
          </p:cNvPr>
          <p:cNvSpPr txBox="1"/>
          <p:nvPr/>
        </p:nvSpPr>
        <p:spPr>
          <a:xfrm>
            <a:off x="4437311" y="4402578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500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7D690E9-2FAB-4137-9342-9692BBA2D949}"/>
              </a:ext>
            </a:extLst>
          </p:cNvPr>
          <p:cNvSpPr/>
          <p:nvPr/>
        </p:nvSpPr>
        <p:spPr>
          <a:xfrm>
            <a:off x="3978676" y="1482570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DisNum</a:t>
            </a:r>
            <a:endParaRPr lang="ko-KR" altLang="en-US" sz="10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20E44CA-783D-45C9-A4CA-BD2AECC51FE2}"/>
              </a:ext>
            </a:extLst>
          </p:cNvPr>
          <p:cNvSpPr/>
          <p:nvPr/>
        </p:nvSpPr>
        <p:spPr>
          <a:xfrm>
            <a:off x="3818878" y="1819921"/>
            <a:ext cx="1624614" cy="381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LCD_Init</a:t>
            </a:r>
            <a:endParaRPr lang="en-US" altLang="ko-KR" sz="1000" dirty="0"/>
          </a:p>
          <a:p>
            <a:pPr algn="ctr"/>
            <a:r>
              <a:rPr lang="en-US" altLang="ko-KR" sz="1000" dirty="0"/>
              <a:t>go_tim0 =~ go_tim0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FA49A63-47B1-43D8-9BB1-D3ED367A2227}"/>
              </a:ext>
            </a:extLst>
          </p:cNvPr>
          <p:cNvSpPr/>
          <p:nvPr/>
        </p:nvSpPr>
        <p:spPr>
          <a:xfrm>
            <a:off x="3818878" y="2308194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sec3</a:t>
            </a:r>
            <a:endParaRPr lang="ko-KR" altLang="en-US" sz="10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C7BFD8A8-DF93-4430-94D8-C04535118760}"/>
              </a:ext>
            </a:extLst>
          </p:cNvPr>
          <p:cNvSpPr/>
          <p:nvPr/>
        </p:nvSpPr>
        <p:spPr>
          <a:xfrm>
            <a:off x="3818878" y="2769833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select</a:t>
            </a:r>
          </a:p>
          <a:p>
            <a:pPr algn="ctr"/>
            <a:r>
              <a:rPr lang="en-US" altLang="ko-KR" sz="1000" dirty="0"/>
              <a:t>==1</a:t>
            </a:r>
            <a:endParaRPr lang="ko-KR" altLang="en-US" sz="1000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0EB34CA7-5029-4890-8D4D-DDFE6ACC3A31}"/>
              </a:ext>
            </a:extLst>
          </p:cNvPr>
          <p:cNvSpPr/>
          <p:nvPr/>
        </p:nvSpPr>
        <p:spPr>
          <a:xfrm>
            <a:off x="3818878" y="3231472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select</a:t>
            </a:r>
          </a:p>
          <a:p>
            <a:pPr algn="ctr"/>
            <a:r>
              <a:rPr lang="en-US" altLang="ko-KR" sz="1000" dirty="0"/>
              <a:t>==2</a:t>
            </a:r>
            <a:endParaRPr lang="ko-KR" altLang="en-US" sz="1000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116EBC48-AAFF-4BEC-8905-6FFD3E8FFD03}"/>
              </a:ext>
            </a:extLst>
          </p:cNvPr>
          <p:cNvSpPr/>
          <p:nvPr/>
        </p:nvSpPr>
        <p:spPr>
          <a:xfrm>
            <a:off x="3818878" y="3693111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select</a:t>
            </a:r>
          </a:p>
          <a:p>
            <a:pPr algn="ctr"/>
            <a:r>
              <a:rPr lang="en-US" altLang="ko-KR" sz="1000" dirty="0"/>
              <a:t>==3</a:t>
            </a:r>
            <a:endParaRPr lang="ko-KR" altLang="en-US" sz="1000" dirty="0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2E628CA-A2A6-4056-83D6-55458DA3A538}"/>
              </a:ext>
            </a:extLst>
          </p:cNvPr>
          <p:cNvSpPr/>
          <p:nvPr/>
        </p:nvSpPr>
        <p:spPr>
          <a:xfrm>
            <a:off x="7816786" y="3231471"/>
            <a:ext cx="1624614" cy="355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sec_escape</a:t>
            </a:r>
            <a:r>
              <a:rPr lang="en-US" altLang="ko-KR" sz="900" dirty="0"/>
              <a:t>&gt;=5</a:t>
            </a:r>
            <a:endParaRPr lang="ko-KR" altLang="en-US" sz="900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1C7D8D98-3688-4029-AADA-04C5F46EE578}"/>
              </a:ext>
            </a:extLst>
          </p:cNvPr>
          <p:cNvSpPr/>
          <p:nvPr/>
        </p:nvSpPr>
        <p:spPr>
          <a:xfrm>
            <a:off x="5817832" y="2818660"/>
            <a:ext cx="1624614" cy="2574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EasyMode</a:t>
            </a:r>
            <a:endParaRPr lang="en-US" altLang="ko-KR" sz="1000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56E8958-E767-4BA2-9AB0-37408AAD3161}"/>
              </a:ext>
            </a:extLst>
          </p:cNvPr>
          <p:cNvSpPr/>
          <p:nvPr/>
        </p:nvSpPr>
        <p:spPr>
          <a:xfrm>
            <a:off x="5817832" y="3280299"/>
            <a:ext cx="1624614" cy="2574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NormalMode</a:t>
            </a:r>
            <a:endParaRPr lang="en-US" altLang="ko-KR" sz="10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FA50648-F074-449B-9AB1-7C302E23BC41}"/>
              </a:ext>
            </a:extLst>
          </p:cNvPr>
          <p:cNvSpPr/>
          <p:nvPr/>
        </p:nvSpPr>
        <p:spPr>
          <a:xfrm>
            <a:off x="5817832" y="3741938"/>
            <a:ext cx="1624614" cy="2574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HardMode</a:t>
            </a:r>
            <a:endParaRPr lang="en-US" altLang="ko-KR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43FFB9-CE5D-4F57-91CF-B5194E0E30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631185" y="1713389"/>
            <a:ext cx="0" cy="10653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53FE0B-FC0F-4FCA-A82F-BFE913E1D6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31185" y="2201662"/>
            <a:ext cx="0" cy="10653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B9CFA3-8965-4752-BCDF-5F2FA76119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31185" y="2663301"/>
            <a:ext cx="0" cy="10653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8A8E94-A349-4EEA-998C-FABA2F90D07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631185" y="3124940"/>
            <a:ext cx="0" cy="10653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6A99D7-CBB2-442B-A95E-76FB9831654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631185" y="3586579"/>
            <a:ext cx="0" cy="10653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0DE7A83-9C19-4BC3-B5BA-262DB49EC4F2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3818877" y="2254928"/>
            <a:ext cx="812307" cy="230820"/>
          </a:xfrm>
          <a:prstGeom prst="bentConnector3">
            <a:avLst>
              <a:gd name="adj1" fmla="val -28142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34B6F8-8A81-4526-B383-B038F5C7ABF8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443492" y="2947386"/>
            <a:ext cx="374340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3413E1-01A2-4BFB-9D9D-E19559AC7AF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443492" y="3409025"/>
            <a:ext cx="374340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0D6A0E9-CD21-40A6-914A-A36A5257AEAD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5443492" y="3870664"/>
            <a:ext cx="374340" cy="1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56E913-C066-4C5E-B4FF-DA27B34A409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442446" y="3409025"/>
            <a:ext cx="374340" cy="0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1D14FA7-609B-4921-A491-75779DE0283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442446" y="2947386"/>
            <a:ext cx="374340" cy="461639"/>
          </a:xfrm>
          <a:prstGeom prst="bentConnector3">
            <a:avLst>
              <a:gd name="adj1" fmla="val 99803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C5C2634-F871-4159-B1AA-45C21A77E41C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7442446" y="3409025"/>
            <a:ext cx="374340" cy="461639"/>
          </a:xfrm>
          <a:prstGeom prst="bentConnector3">
            <a:avLst>
              <a:gd name="adj1" fmla="val 102174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475E9D3-AB1C-4945-8603-86C4B869F883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16200000" flipV="1">
            <a:off x="6663432" y="1265809"/>
            <a:ext cx="745723" cy="3185601"/>
          </a:xfrm>
          <a:prstGeom prst="bentConnector2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956FD7CD-14C5-4BAD-8436-213964B79BEC}"/>
              </a:ext>
            </a:extLst>
          </p:cNvPr>
          <p:cNvSpPr/>
          <p:nvPr/>
        </p:nvSpPr>
        <p:spPr>
          <a:xfrm>
            <a:off x="7813087" y="3999390"/>
            <a:ext cx="1624614" cy="3551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sec_escape</a:t>
            </a:r>
            <a:r>
              <a:rPr lang="en-US" altLang="ko-KR" sz="1000" dirty="0"/>
              <a:t> = 0</a:t>
            </a:r>
          </a:p>
          <a:p>
            <a:pPr algn="ctr"/>
            <a:r>
              <a:rPr lang="en-US" altLang="ko-KR" sz="1000" dirty="0"/>
              <a:t>go_tim0 = ~go_tim0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416A47-8E76-4E75-A695-B71F344F7F71}"/>
              </a:ext>
            </a:extLst>
          </p:cNvPr>
          <p:cNvCxnSpPr>
            <a:stCxn id="10" idx="2"/>
            <a:endCxn id="50" idx="0"/>
          </p:cNvCxnSpPr>
          <p:nvPr/>
        </p:nvCxnSpPr>
        <p:spPr>
          <a:xfrm flipH="1">
            <a:off x="8625394" y="3586578"/>
            <a:ext cx="3699" cy="412812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6FA1E9C2-DE95-443B-9440-22B497978539}"/>
              </a:ext>
            </a:extLst>
          </p:cNvPr>
          <p:cNvSpPr/>
          <p:nvPr/>
        </p:nvSpPr>
        <p:spPr>
          <a:xfrm>
            <a:off x="7972885" y="4483222"/>
            <a:ext cx="1305018" cy="23081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finish</a:t>
            </a:r>
            <a:endParaRPr lang="ko-KR" altLang="en-US" sz="10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D361CE5-6F08-4313-9A06-62A70C2968EA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>
            <a:off x="8625394" y="4354496"/>
            <a:ext cx="0" cy="128726"/>
          </a:xfrm>
          <a:prstGeom prst="straightConnector1">
            <a:avLst/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EF5A0F-F1E1-418E-BD2E-A98A477FB69B}"/>
              </a:ext>
            </a:extLst>
          </p:cNvPr>
          <p:cNvSpPr txBox="1"/>
          <p:nvPr/>
        </p:nvSpPr>
        <p:spPr>
          <a:xfrm>
            <a:off x="5422781" y="272009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3ACDE1-57EB-4E43-A551-71F8D9072452}"/>
              </a:ext>
            </a:extLst>
          </p:cNvPr>
          <p:cNvSpPr txBox="1"/>
          <p:nvPr/>
        </p:nvSpPr>
        <p:spPr>
          <a:xfrm>
            <a:off x="4193218" y="3051833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E68DB-DA4D-49E2-9733-AD661BFCCFD6}"/>
              </a:ext>
            </a:extLst>
          </p:cNvPr>
          <p:cNvSpPr txBox="1"/>
          <p:nvPr/>
        </p:nvSpPr>
        <p:spPr>
          <a:xfrm>
            <a:off x="5416022" y="31651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F0C81E-D97B-4696-AFEA-EA0640559C3C}"/>
              </a:ext>
            </a:extLst>
          </p:cNvPr>
          <p:cNvSpPr txBox="1"/>
          <p:nvPr/>
        </p:nvSpPr>
        <p:spPr>
          <a:xfrm>
            <a:off x="5416022" y="361882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8EF6F1-A2D9-499D-9956-B0EA7E775E97}"/>
              </a:ext>
            </a:extLst>
          </p:cNvPr>
          <p:cNvSpPr txBox="1"/>
          <p:nvPr/>
        </p:nvSpPr>
        <p:spPr>
          <a:xfrm>
            <a:off x="4193218" y="3514650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952F2ED-A2F2-4543-8DBE-CB3B06375C38}"/>
              </a:ext>
            </a:extLst>
          </p:cNvPr>
          <p:cNvCxnSpPr>
            <a:stCxn id="9" idx="1"/>
          </p:cNvCxnSpPr>
          <p:nvPr/>
        </p:nvCxnSpPr>
        <p:spPr>
          <a:xfrm rot="10800000" flipH="1">
            <a:off x="3818878" y="2716567"/>
            <a:ext cx="812306" cy="1154098"/>
          </a:xfrm>
          <a:prstGeom prst="bentConnector4">
            <a:avLst>
              <a:gd name="adj1" fmla="val -28142"/>
              <a:gd name="adj2" fmla="val 100000"/>
            </a:avLst>
          </a:prstGeom>
          <a:ln>
            <a:solidFill>
              <a:schemeClr val="dk1"/>
            </a:solidFill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E54037E-A7A4-4215-8287-3FBC6387B0C4}"/>
              </a:ext>
            </a:extLst>
          </p:cNvPr>
          <p:cNvSpPr txBox="1"/>
          <p:nvPr/>
        </p:nvSpPr>
        <p:spPr>
          <a:xfrm>
            <a:off x="3494841" y="3872751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45BAF2-E410-43FC-B0E5-7B3C03AC6B8E}"/>
              </a:ext>
            </a:extLst>
          </p:cNvPr>
          <p:cNvSpPr txBox="1"/>
          <p:nvPr/>
        </p:nvSpPr>
        <p:spPr>
          <a:xfrm>
            <a:off x="8634168" y="3001829"/>
            <a:ext cx="45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4366A0-CF51-44E1-9A33-B64133B62109}"/>
              </a:ext>
            </a:extLst>
          </p:cNvPr>
          <p:cNvSpPr txBox="1"/>
          <p:nvPr/>
        </p:nvSpPr>
        <p:spPr>
          <a:xfrm>
            <a:off x="8595017" y="356569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40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dk1"/>
          </a:solidFill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1465</Words>
  <Application>Microsoft Office PowerPoint</Application>
  <PresentationFormat>와이드스크린</PresentationFormat>
  <Paragraphs>412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.AppleSDGothicNeoI-Regular</vt:lpstr>
      <vt:lpstr>.SFUIText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기덕</dc:creator>
  <cp:lastModifiedBy>기덕 김</cp:lastModifiedBy>
  <cp:revision>1</cp:revision>
  <dcterms:created xsi:type="dcterms:W3CDTF">2019-06-16T10:58:10Z</dcterms:created>
  <dcterms:modified xsi:type="dcterms:W3CDTF">2019-06-17T08:31:30Z</dcterms:modified>
</cp:coreProperties>
</file>