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71" r:id="rId4"/>
    <p:sldId id="270" r:id="rId5"/>
    <p:sldId id="272" r:id="rId6"/>
    <p:sldId id="27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XwCcfyJG6idzx13WPy0/E+n8K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1300B72-0502-4FDE-9E59-38B858E48E47}">
  <a:tblStyle styleId="{A1300B72-0502-4FDE-9E59-38B858E48E4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A9201BD-2184-401C-93DC-9E77F1C4FBE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0494" autoAdjust="0"/>
  </p:normalViewPr>
  <p:slideViewPr>
    <p:cSldViewPr snapToGrid="0" showGuides="1">
      <p:cViewPr>
        <p:scale>
          <a:sx n="65" d="100"/>
          <a:sy n="65" d="100"/>
        </p:scale>
        <p:origin x="1080" y="60"/>
      </p:cViewPr>
      <p:guideLst>
        <p:guide orient="horz" pos="211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96001" cy="396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28" Type="http://customschemas.google.com/relationships/presentationmetadata" Target="meta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2"/>
          <p:cNvSpPr/>
          <p:nvPr/>
        </p:nvSpPr>
        <p:spPr>
          <a:xfrm>
            <a:off x="0" y="12797"/>
            <a:ext cx="8239539" cy="6832406"/>
          </a:xfrm>
          <a:prstGeom prst="rect">
            <a:avLst/>
          </a:prstGeom>
          <a:gradFill>
            <a:gsLst>
              <a:gs pos="0">
                <a:srgbClr val="9BF4F3"/>
              </a:gs>
              <a:gs pos="50000">
                <a:srgbClr val="D9FBF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" name="Google Shape;17;p92"/>
          <p:cNvPicPr preferRelativeResize="0"/>
          <p:nvPr/>
        </p:nvPicPr>
        <p:blipFill rotWithShape="1">
          <a:blip r:embed="rId2">
            <a:alphaModFix/>
          </a:blip>
          <a:srcRect l="16646" t="11459" r="20801" b="5681"/>
          <a:stretch/>
        </p:blipFill>
        <p:spPr>
          <a:xfrm>
            <a:off x="8239539" y="12797"/>
            <a:ext cx="3952461" cy="6845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92"/>
          <p:cNvSpPr txBox="1">
            <a:spLocks noGrp="1"/>
          </p:cNvSpPr>
          <p:nvPr>
            <p:ph type="ctrTitle"/>
          </p:nvPr>
        </p:nvSpPr>
        <p:spPr>
          <a:xfrm>
            <a:off x="530087" y="1214438"/>
            <a:ext cx="754711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2"/>
          <p:cNvSpPr txBox="1">
            <a:spLocks noGrp="1"/>
          </p:cNvSpPr>
          <p:nvPr>
            <p:ph type="subTitle" idx="1"/>
          </p:nvPr>
        </p:nvSpPr>
        <p:spPr>
          <a:xfrm>
            <a:off x="530087" y="3681551"/>
            <a:ext cx="754711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92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5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669" cy="77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9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95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6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7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669" cy="77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7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8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9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99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00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0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02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0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0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1"/>
          <p:cNvSpPr txBox="1">
            <a:spLocks noGrp="1"/>
          </p:cNvSpPr>
          <p:nvPr>
            <p:ph type="title"/>
          </p:nvPr>
        </p:nvSpPr>
        <p:spPr>
          <a:xfrm>
            <a:off x="419877" y="365126"/>
            <a:ext cx="11420669" cy="773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1"/>
          <p:cNvSpPr txBox="1">
            <a:spLocks noGrp="1"/>
          </p:cNvSpPr>
          <p:nvPr>
            <p:ph type="body" idx="1"/>
          </p:nvPr>
        </p:nvSpPr>
        <p:spPr>
          <a:xfrm>
            <a:off x="419878" y="1530220"/>
            <a:ext cx="11504644" cy="4646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91"/>
          <p:cNvSpPr txBox="1">
            <a:spLocks noGrp="1"/>
          </p:cNvSpPr>
          <p:nvPr>
            <p:ph type="dt" idx="10"/>
          </p:nvPr>
        </p:nvSpPr>
        <p:spPr>
          <a:xfrm>
            <a:off x="419878" y="6356350"/>
            <a:ext cx="330303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9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9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530087" y="1214437"/>
            <a:ext cx="7547112" cy="346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altLang="ko-KR" b="1" dirty="0"/>
              <a:t>System </a:t>
            </a:r>
            <a:br>
              <a:rPr lang="en-US" altLang="ko-KR" b="1" dirty="0"/>
            </a:br>
            <a:r>
              <a:rPr lang="en-US" altLang="ko-KR" b="1" dirty="0"/>
              <a:t>Virtual Machine</a:t>
            </a:r>
            <a:endParaRPr dirty="0"/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530087" y="4918070"/>
            <a:ext cx="754711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HGU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F7BF301-8D23-466A-9B1B-E097E27B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System Virtual Machine (</a:t>
            </a:r>
            <a:r>
              <a:rPr lang="ko-KR" altLang="en-US" dirty="0"/>
              <a:t>시스템 가상머신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9B27A1-67F9-49D9-AA16-E8E83ADF0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0945" y="1444336"/>
            <a:ext cx="11824855" cy="4732627"/>
          </a:xfrm>
        </p:spPr>
        <p:txBody>
          <a:bodyPr>
            <a:normAutofit/>
          </a:bodyPr>
          <a:lstStyle/>
          <a:p>
            <a:r>
              <a:rPr lang="ko-KR" altLang="en-US" dirty="0"/>
              <a:t>가상머신이란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컴퓨터 환경 </a:t>
            </a:r>
            <a:r>
              <a:rPr lang="en-US" altLang="ko-KR" dirty="0"/>
              <a:t>(</a:t>
            </a:r>
            <a:r>
              <a:rPr lang="ko-KR" altLang="en-US" b="1" dirty="0"/>
              <a:t>컴퓨터 하드웨어</a:t>
            </a:r>
            <a:r>
              <a:rPr lang="en-US" altLang="ko-KR" dirty="0"/>
              <a:t>)</a:t>
            </a:r>
            <a:r>
              <a:rPr lang="ko-KR" altLang="en-US" dirty="0"/>
              <a:t>를 소프트웨어로 구현한 것</a:t>
            </a:r>
            <a:endParaRPr lang="en-US" altLang="ko-KR" dirty="0"/>
          </a:p>
          <a:p>
            <a:pPr lvl="1"/>
            <a:r>
              <a:rPr lang="ko-KR" altLang="en-US" dirty="0"/>
              <a:t>가상의 컴퓨터시스템을 구현한 </a:t>
            </a:r>
            <a:r>
              <a:rPr lang="en-US" altLang="ko-KR" dirty="0"/>
              <a:t>Emulation Software</a:t>
            </a:r>
          </a:p>
          <a:p>
            <a:pPr lvl="1"/>
            <a:r>
              <a:rPr lang="ko-KR" altLang="en-US" dirty="0"/>
              <a:t>가상의 </a:t>
            </a:r>
            <a:r>
              <a:rPr lang="en-US" altLang="ko-KR" dirty="0"/>
              <a:t>Main memory, HDD, Video, Input device, Network </a:t>
            </a:r>
            <a:r>
              <a:rPr lang="ko-KR" altLang="en-US" dirty="0"/>
              <a:t>등 하드웨어 환경 일체를 에뮬레이션으로 구현</a:t>
            </a:r>
            <a:r>
              <a:rPr lang="en-US" altLang="ko-KR" dirty="0"/>
              <a:t>  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 </a:t>
            </a:r>
            <a:r>
              <a:rPr lang="en-US" altLang="ko-KR" dirty="0"/>
              <a:t>vs.</a:t>
            </a:r>
            <a:r>
              <a:rPr lang="ko-KR" altLang="en-US" dirty="0"/>
              <a:t> </a:t>
            </a:r>
            <a:r>
              <a:rPr lang="en-US" altLang="ko-KR" dirty="0"/>
              <a:t>Guest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</a:p>
          <a:p>
            <a:pPr lvl="1"/>
            <a:r>
              <a:rPr lang="en-US" altLang="ko-KR" dirty="0"/>
              <a:t>Host</a:t>
            </a:r>
            <a:r>
              <a:rPr lang="ko-KR" altLang="en-US" dirty="0"/>
              <a:t> </a:t>
            </a:r>
            <a:r>
              <a:rPr lang="en-US" altLang="ko-KR" dirty="0"/>
              <a:t>OS: </a:t>
            </a:r>
            <a:r>
              <a:rPr lang="ko-KR" altLang="en-US" dirty="0"/>
              <a:t>진짜 하드웨어 상의 </a:t>
            </a:r>
            <a:r>
              <a:rPr lang="en-US" altLang="ko-KR" dirty="0"/>
              <a:t>OS, </a:t>
            </a:r>
            <a:r>
              <a:rPr lang="ko-KR" altLang="en-US" dirty="0"/>
              <a:t>가상머신 실행 환경</a:t>
            </a:r>
            <a:endParaRPr lang="en-US" altLang="ko-KR" dirty="0"/>
          </a:p>
          <a:p>
            <a:pPr lvl="1"/>
            <a:r>
              <a:rPr lang="en-US" altLang="ko-KR" dirty="0"/>
              <a:t>Guest OS: </a:t>
            </a:r>
            <a:r>
              <a:rPr lang="ko-KR" altLang="en-US" dirty="0"/>
              <a:t>가상머신 상에서 작동하는 </a:t>
            </a:r>
            <a:r>
              <a:rPr lang="en-US" altLang="ko-KR" dirty="0"/>
              <a:t>OS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Guest OS</a:t>
            </a:r>
            <a:r>
              <a:rPr lang="ko-KR" altLang="en-US" dirty="0"/>
              <a:t>를 하나의 어플리케이션처럼 수행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F1848A-9AA4-5FB9-F0A8-6E32C8391F66}"/>
              </a:ext>
            </a:extLst>
          </p:cNvPr>
          <p:cNvSpPr/>
          <p:nvPr/>
        </p:nvSpPr>
        <p:spPr>
          <a:xfrm>
            <a:off x="9547123" y="3972232"/>
            <a:ext cx="2458064" cy="1740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Host OS</a:t>
            </a:r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201647-7D30-BDCC-BA39-7289D8A4E586}"/>
              </a:ext>
            </a:extLst>
          </p:cNvPr>
          <p:cNvSpPr/>
          <p:nvPr/>
        </p:nvSpPr>
        <p:spPr>
          <a:xfrm>
            <a:off x="9888794" y="4492037"/>
            <a:ext cx="1774722" cy="9684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Guest OS</a:t>
            </a:r>
          </a:p>
        </p:txBody>
      </p:sp>
    </p:spTree>
    <p:extLst>
      <p:ext uri="{BB962C8B-B14F-4D97-AF65-F5344CB8AC3E}">
        <p14:creationId xmlns:p14="http://schemas.microsoft.com/office/powerpoint/2010/main" val="35708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DD40B-C33A-0C62-5EFE-C5F34F83D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Host System vs. Guest System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691A99-58DA-BAF5-C413-1A8C12BB7F6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010399" y="1825625"/>
            <a:ext cx="4689987" cy="4351338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9D9426-01CC-9FED-522F-D03E25887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5" y="1247130"/>
            <a:ext cx="6412484" cy="55083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6042ABD-E5C5-23EA-13E3-F682A3085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316" y="2207619"/>
            <a:ext cx="2915057" cy="2619741"/>
          </a:xfrm>
          <a:prstGeom prst="rect">
            <a:avLst/>
          </a:prstGeom>
        </p:spPr>
      </p:pic>
      <p:sp>
        <p:nvSpPr>
          <p:cNvPr id="14" name="설명선: 굽은 선 13">
            <a:extLst>
              <a:ext uri="{FF2B5EF4-FFF2-40B4-BE49-F238E27FC236}">
                <a16:creationId xmlns:a16="http://schemas.microsoft.com/office/drawing/2014/main" id="{157636E8-EABD-072C-9BFD-DDAB4FE40372}"/>
              </a:ext>
            </a:extLst>
          </p:cNvPr>
          <p:cNvSpPr/>
          <p:nvPr/>
        </p:nvSpPr>
        <p:spPr>
          <a:xfrm>
            <a:off x="7010398" y="1138336"/>
            <a:ext cx="1465008" cy="6126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8920"/>
              <a:gd name="adj6" fmla="val -101506"/>
            </a:avLst>
          </a:prstGeom>
          <a:solidFill>
            <a:schemeClr val="bg1"/>
          </a:solidFill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호스트 시스템 </a:t>
            </a:r>
            <a:r>
              <a:rPr lang="en-US" altLang="ko-KR" dirty="0">
                <a:solidFill>
                  <a:sysClr val="windowText" lastClr="000000"/>
                </a:solidFill>
              </a:rPr>
              <a:t>(</a:t>
            </a:r>
            <a:r>
              <a:rPr lang="ko-KR" altLang="en-US" dirty="0">
                <a:solidFill>
                  <a:sysClr val="windowText" lastClr="000000"/>
                </a:solidFill>
              </a:rPr>
              <a:t>물리적 시스템</a:t>
            </a:r>
            <a:r>
              <a:rPr lang="en-US" altLang="ko-KR" dirty="0">
                <a:solidFill>
                  <a:sysClr val="windowText" lastClr="000000"/>
                </a:solidFill>
              </a:rPr>
              <a:t>)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설명선: 굽은 선 14">
            <a:extLst>
              <a:ext uri="{FF2B5EF4-FFF2-40B4-BE49-F238E27FC236}">
                <a16:creationId xmlns:a16="http://schemas.microsoft.com/office/drawing/2014/main" id="{19F088A8-4987-5003-F199-04F630B394D4}"/>
              </a:ext>
            </a:extLst>
          </p:cNvPr>
          <p:cNvSpPr/>
          <p:nvPr/>
        </p:nvSpPr>
        <p:spPr>
          <a:xfrm>
            <a:off x="6277894" y="5265912"/>
            <a:ext cx="2197512" cy="122696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8883"/>
              <a:gd name="adj6" fmla="val -77345"/>
            </a:avLst>
          </a:prstGeom>
          <a:solidFill>
            <a:schemeClr val="bg1"/>
          </a:solidFill>
          <a:ln>
            <a:solidFill>
              <a:srgbClr val="FF0000"/>
            </a:solidFill>
            <a:headEnd type="diamond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ysClr val="windowText" lastClr="000000"/>
                </a:solidFill>
              </a:rPr>
              <a:t>게스트 시스템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ysClr val="windowText" lastClr="000000"/>
                </a:solidFill>
              </a:rPr>
              <a:t>SW</a:t>
            </a:r>
            <a:r>
              <a:rPr lang="ko-KR" altLang="en-US" dirty="0">
                <a:solidFill>
                  <a:sysClr val="windowText" lastClr="000000"/>
                </a:solidFill>
              </a:rPr>
              <a:t>로 </a:t>
            </a:r>
            <a:r>
              <a:rPr lang="en-US" altLang="ko-KR" dirty="0">
                <a:solidFill>
                  <a:sysClr val="windowText" lastClr="000000"/>
                </a:solidFill>
              </a:rPr>
              <a:t>HW</a:t>
            </a:r>
            <a:r>
              <a:rPr lang="ko-KR" altLang="en-US" dirty="0">
                <a:solidFill>
                  <a:sysClr val="windowText" lastClr="000000"/>
                </a:solidFill>
              </a:rPr>
              <a:t>가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에뮬레이션되는</a:t>
            </a:r>
            <a:r>
              <a:rPr lang="ko-KR" altLang="en-US" dirty="0">
                <a:solidFill>
                  <a:sysClr val="windowText" lastClr="000000"/>
                </a:solidFill>
              </a:rPr>
              <a:t> 가상 시스템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</a:rPr>
              <a:t>호스트 상의 </a:t>
            </a:r>
            <a:r>
              <a:rPr lang="en-US" altLang="ko-KR" dirty="0">
                <a:solidFill>
                  <a:sysClr val="windowText" lastClr="000000"/>
                </a:solidFill>
              </a:rPr>
              <a:t>App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698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D9CC6-D779-4319-AA85-8FFD6049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가상 </a:t>
            </a:r>
            <a:r>
              <a:rPr lang="ko-KR" altLang="en-US" dirty="0" err="1"/>
              <a:t>머신의</a:t>
            </a:r>
            <a:r>
              <a:rPr lang="ko-KR" altLang="en-US" dirty="0"/>
              <a:t> 종류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C361888-F6C3-E677-263E-30F8CAAE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5339"/>
              </p:ext>
            </p:extLst>
          </p:nvPr>
        </p:nvGraphicFramePr>
        <p:xfrm>
          <a:off x="1050411" y="1221111"/>
          <a:ext cx="10091177" cy="54000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530933">
                  <a:extLst>
                    <a:ext uri="{9D8B030D-6E8A-4147-A177-3AD203B41FA5}">
                      <a16:colId xmlns:a16="http://schemas.microsoft.com/office/drawing/2014/main" val="621403152"/>
                    </a:ext>
                  </a:extLst>
                </a:gridCol>
                <a:gridCol w="2166569">
                  <a:extLst>
                    <a:ext uri="{9D8B030D-6E8A-4147-A177-3AD203B41FA5}">
                      <a16:colId xmlns:a16="http://schemas.microsoft.com/office/drawing/2014/main" val="3195079057"/>
                    </a:ext>
                  </a:extLst>
                </a:gridCol>
                <a:gridCol w="1926313">
                  <a:extLst>
                    <a:ext uri="{9D8B030D-6E8A-4147-A177-3AD203B41FA5}">
                      <a16:colId xmlns:a16="http://schemas.microsoft.com/office/drawing/2014/main" val="1919277315"/>
                    </a:ext>
                  </a:extLst>
                </a:gridCol>
                <a:gridCol w="3467362">
                  <a:extLst>
                    <a:ext uri="{9D8B030D-6E8A-4147-A177-3AD203B41FA5}">
                      <a16:colId xmlns:a16="http://schemas.microsoft.com/office/drawing/2014/main" val="2587803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가상머신 소프트웨어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Host OS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Guest OS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기타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898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VMWare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MS Windows</a:t>
                      </a:r>
                    </a:p>
                    <a:p>
                      <a:pPr latinLnBrk="1"/>
                      <a:r>
                        <a:rPr lang="en-US" altLang="ko-KR" sz="1800" dirty="0"/>
                        <a:t>Linux</a:t>
                      </a:r>
                    </a:p>
                    <a:p>
                      <a:pPr latinLnBrk="1"/>
                      <a:r>
                        <a:rPr lang="en-US" altLang="ko-KR" sz="1800" dirty="0"/>
                        <a:t>MacOS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MS windows</a:t>
                      </a:r>
                    </a:p>
                    <a:p>
                      <a:pPr latinLnBrk="1"/>
                      <a:r>
                        <a:rPr lang="en-US" altLang="ko-KR" sz="1800" dirty="0"/>
                        <a:t>Linux</a:t>
                      </a:r>
                    </a:p>
                    <a:p>
                      <a:pPr latinLnBrk="1"/>
                      <a:r>
                        <a:rPr lang="en-US" altLang="ko-KR" sz="1800" dirty="0"/>
                        <a:t>Solaris</a:t>
                      </a:r>
                    </a:p>
                    <a:p>
                      <a:pPr latinLnBrk="1"/>
                      <a:r>
                        <a:rPr lang="en-US" altLang="ko-KR" sz="1800" dirty="0"/>
                        <a:t>MacOS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다양한 </a:t>
                      </a:r>
                      <a:r>
                        <a:rPr lang="ko-KR" altLang="en-US" sz="1800" dirty="0" err="1"/>
                        <a:t>플래폼에서</a:t>
                      </a:r>
                      <a:r>
                        <a:rPr lang="ko-KR" altLang="en-US" sz="1800" dirty="0"/>
                        <a:t> 비교적 안정적으로 서비스됨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en-US" altLang="ko-KR" sz="18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유료제품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512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VirtualBox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MS Windows</a:t>
                      </a:r>
                    </a:p>
                    <a:p>
                      <a:pPr latinLnBrk="1"/>
                      <a:r>
                        <a:rPr lang="en-US" altLang="ko-KR" sz="1800" dirty="0"/>
                        <a:t>Linux</a:t>
                      </a:r>
                    </a:p>
                    <a:p>
                      <a:pPr latinLnBrk="1"/>
                      <a:r>
                        <a:rPr lang="en-US" altLang="ko-KR" sz="1800" dirty="0"/>
                        <a:t>MacOS</a:t>
                      </a:r>
                      <a:endParaRPr lang="ko-KR" altLang="en-US" sz="1800" dirty="0"/>
                    </a:p>
                    <a:p>
                      <a:pPr latinLnBrk="1"/>
                      <a:r>
                        <a:rPr lang="en-US" altLang="ko-KR" sz="1800" dirty="0"/>
                        <a:t>Solaris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MS windows</a:t>
                      </a:r>
                    </a:p>
                    <a:p>
                      <a:pPr latinLnBrk="1"/>
                      <a:r>
                        <a:rPr lang="en-US" altLang="ko-KR" sz="1800" dirty="0"/>
                        <a:t>Linux</a:t>
                      </a:r>
                    </a:p>
                    <a:p>
                      <a:pPr latinLnBrk="1"/>
                      <a:r>
                        <a:rPr lang="en-US" altLang="ko-KR" sz="1800" dirty="0"/>
                        <a:t>Solaris</a:t>
                      </a:r>
                    </a:p>
                    <a:p>
                      <a:pPr latinLnBrk="1"/>
                      <a:r>
                        <a:rPr lang="en-US" altLang="ko-KR" sz="1800" dirty="0"/>
                        <a:t>MacOS</a:t>
                      </a:r>
                      <a:endParaRPr lang="ko-KR" altLang="en-US" sz="1800" dirty="0"/>
                    </a:p>
                    <a:p>
                      <a:pPr latinLnBrk="1"/>
                      <a:r>
                        <a:rPr lang="en-US" altLang="ko-KR" sz="1800" dirty="0"/>
                        <a:t>OpenBSD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개인</a:t>
                      </a:r>
                      <a:r>
                        <a:rPr lang="en-US" altLang="ko-KR" sz="1800" dirty="0"/>
                        <a:t>,</a:t>
                      </a:r>
                      <a:r>
                        <a:rPr lang="ko-KR" altLang="en-US" sz="1800" dirty="0"/>
                        <a:t>교육용 무료이용 가능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설치 후 상대적으로 </a:t>
                      </a:r>
                      <a:r>
                        <a:rPr lang="ko-KR" altLang="en-US" sz="1800" dirty="0" err="1"/>
                        <a:t>적은용량</a:t>
                      </a:r>
                      <a:endParaRPr lang="en-US" altLang="ko-KR" sz="1800" dirty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800" dirty="0"/>
                        <a:t>설치과정 중 화면 해상도 조절 문제가 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784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Parallels Desktop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MacOS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MS windows</a:t>
                      </a:r>
                    </a:p>
                    <a:p>
                      <a:pPr latinLnBrk="1"/>
                      <a:r>
                        <a:rPr lang="en-US" altLang="ko-KR" sz="1800" dirty="0"/>
                        <a:t>Linux</a:t>
                      </a:r>
                    </a:p>
                    <a:p>
                      <a:pPr latinLnBrk="1"/>
                      <a:r>
                        <a:rPr lang="en-US" altLang="ko-KR" sz="1800" dirty="0"/>
                        <a:t>Solaris</a:t>
                      </a:r>
                    </a:p>
                    <a:p>
                      <a:pPr latinLnBrk="1"/>
                      <a:r>
                        <a:rPr lang="en-US" altLang="ko-KR" sz="1800" dirty="0"/>
                        <a:t>MacOS</a:t>
                      </a:r>
                      <a:endParaRPr lang="ko-KR" altLang="en-US" sz="1800" dirty="0"/>
                    </a:p>
                    <a:p>
                      <a:pPr latinLnBrk="1"/>
                      <a:r>
                        <a:rPr lang="en-US" altLang="ko-KR" sz="1800" dirty="0"/>
                        <a:t>OpenBSD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167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MS Virtual PC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MS Windows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MS Windows</a:t>
                      </a:r>
                    </a:p>
                    <a:p>
                      <a:pPr latinLnBrk="1"/>
                      <a:r>
                        <a:rPr lang="en-US" altLang="ko-KR" sz="1800" dirty="0"/>
                        <a:t>Linux</a:t>
                      </a:r>
                    </a:p>
                    <a:p>
                      <a:pPr latinLnBrk="1"/>
                      <a:r>
                        <a:rPr lang="en-US" altLang="ko-KR" sz="1800" dirty="0"/>
                        <a:t>Solaris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120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500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FDD30-9FA6-1081-2C20-BA7FF7648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1002346" cy="773210"/>
          </a:xfrm>
        </p:spPr>
        <p:txBody>
          <a:bodyPr/>
          <a:lstStyle/>
          <a:p>
            <a:r>
              <a:rPr lang="ko-KR" altLang="en-US" dirty="0"/>
              <a:t>일반적인 가상머신 구축하기 절차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B77099-1268-5F84-BED0-04F47E439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360742" cy="4351338"/>
          </a:xfrm>
        </p:spPr>
        <p:txBody>
          <a:bodyPr/>
          <a:lstStyle/>
          <a:p>
            <a:r>
              <a:rPr lang="ko-KR" altLang="en-US" dirty="0"/>
              <a:t>호스트 시스템에서 동작하는 가상머신 프로그램에서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dirty="0"/>
              <a:t>Guest System</a:t>
            </a:r>
            <a:r>
              <a:rPr lang="ko-KR" altLang="en-US" dirty="0"/>
              <a:t> </a:t>
            </a:r>
            <a:r>
              <a:rPr lang="en-US" altLang="ko-KR" dirty="0"/>
              <a:t>Hardware </a:t>
            </a:r>
            <a:r>
              <a:rPr lang="ko-KR" altLang="en-US" dirty="0"/>
              <a:t>생성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ko-KR" altLang="en-US" dirty="0"/>
              <a:t>최초 부팅하면서 생성된 </a:t>
            </a:r>
            <a:r>
              <a:rPr lang="en-US" altLang="ko-KR" dirty="0"/>
              <a:t>Guest System</a:t>
            </a:r>
            <a:r>
              <a:rPr lang="ko-KR" altLang="en-US" dirty="0"/>
              <a:t>에 </a:t>
            </a:r>
            <a:r>
              <a:rPr lang="en-US" altLang="ko-KR" dirty="0"/>
              <a:t>OS </a:t>
            </a:r>
            <a:r>
              <a:rPr lang="ko-KR" altLang="en-US" dirty="0"/>
              <a:t>설치 </a:t>
            </a:r>
            <a:endParaRPr lang="en-US" altLang="ko-KR" dirty="0"/>
          </a:p>
          <a:p>
            <a:pPr lvl="2"/>
            <a:r>
              <a:rPr lang="ko-KR" altLang="en-US" dirty="0"/>
              <a:t>미리 다운로드한 </a:t>
            </a:r>
            <a:r>
              <a:rPr lang="en-US" altLang="ko-KR" dirty="0"/>
              <a:t>OS </a:t>
            </a:r>
            <a:r>
              <a:rPr lang="ko-KR" altLang="en-US" dirty="0"/>
              <a:t>설치 디스크 이미지 이용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dirty="0"/>
              <a:t>OS </a:t>
            </a:r>
            <a:r>
              <a:rPr lang="ko-KR" altLang="en-US" dirty="0"/>
              <a:t>설치 디스크 제거 후 재부팅</a:t>
            </a:r>
            <a:endParaRPr lang="en-US" altLang="ko-KR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dirty="0"/>
              <a:t>(</a:t>
            </a:r>
            <a:r>
              <a:rPr lang="ko-KR" altLang="en-US" dirty="0"/>
              <a:t>필요시</a:t>
            </a:r>
            <a:r>
              <a:rPr lang="en-US" altLang="ko-KR" dirty="0"/>
              <a:t>) </a:t>
            </a:r>
            <a:r>
              <a:rPr lang="ko-KR" altLang="en-US" dirty="0"/>
              <a:t>화면 해상도 등 세부 환경 설정</a:t>
            </a:r>
            <a:endParaRPr lang="en-US" altLang="ko-KR" dirty="0"/>
          </a:p>
          <a:p>
            <a:pPr lvl="2"/>
            <a:r>
              <a:rPr lang="ko-KR" altLang="en-US" dirty="0"/>
              <a:t>가상머신 프로그램의 메뉴를 통해</a:t>
            </a:r>
          </a:p>
        </p:txBody>
      </p:sp>
    </p:spTree>
    <p:extLst>
      <p:ext uri="{BB962C8B-B14F-4D97-AF65-F5344CB8AC3E}">
        <p14:creationId xmlns:p14="http://schemas.microsoft.com/office/powerpoint/2010/main" val="1033805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0DC37-E721-C750-3C69-B9D4742F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VirtualBox</a:t>
            </a:r>
            <a:r>
              <a:rPr lang="ko-KR" altLang="en-US" dirty="0"/>
              <a:t>에 게스트 </a:t>
            </a:r>
            <a:r>
              <a:rPr lang="en-US" altLang="ko-KR" dirty="0"/>
              <a:t>OS (Ubuntu) </a:t>
            </a:r>
            <a:r>
              <a:rPr lang="ko-KR" altLang="en-US" dirty="0"/>
              <a:t>설치하기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0BF25-B615-2F16-F52D-5552971D7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783529" cy="4351338"/>
          </a:xfrm>
        </p:spPr>
        <p:txBody>
          <a:bodyPr>
            <a:normAutofit fontScale="92500" lnSpcReduction="10000"/>
          </a:bodyPr>
          <a:lstStyle/>
          <a:p>
            <a:pPr marL="628650" indent="-514350">
              <a:buFont typeface="+mj-lt"/>
              <a:buAutoNum type="arabicPeriod"/>
            </a:pPr>
            <a:r>
              <a:rPr lang="en-US" altLang="ko-KR" dirty="0"/>
              <a:t>Ubuntu </a:t>
            </a:r>
            <a:r>
              <a:rPr lang="ko-KR" altLang="en-US" dirty="0"/>
              <a:t>설치 이미지 다운로드 </a:t>
            </a:r>
            <a:r>
              <a:rPr lang="en-US" altLang="ko-KR" dirty="0"/>
              <a:t>(Ubuntu.com)</a:t>
            </a:r>
          </a:p>
          <a:p>
            <a:pPr marL="628650" indent="-514350">
              <a:buFont typeface="+mj-lt"/>
              <a:buAutoNum type="arabicPeriod"/>
            </a:pPr>
            <a:r>
              <a:rPr lang="en-US" altLang="ko-KR" dirty="0"/>
              <a:t>VirtualBox </a:t>
            </a:r>
            <a:r>
              <a:rPr lang="ko-KR" altLang="en-US" dirty="0"/>
              <a:t>다운로드 </a:t>
            </a:r>
            <a:r>
              <a:rPr lang="en-US" altLang="ko-KR" dirty="0"/>
              <a:t>(virtualbox.org)</a:t>
            </a:r>
          </a:p>
          <a:p>
            <a:pPr marL="628650" indent="-514350">
              <a:buFont typeface="+mj-lt"/>
              <a:buAutoNum type="arabicPeriod"/>
            </a:pPr>
            <a:r>
              <a:rPr lang="en-US" altLang="ko-KR" dirty="0"/>
              <a:t>Host PC</a:t>
            </a:r>
            <a:r>
              <a:rPr lang="ko-KR" altLang="en-US" dirty="0"/>
              <a:t>에 </a:t>
            </a:r>
            <a:r>
              <a:rPr lang="en-US" altLang="ko-KR" dirty="0"/>
              <a:t>VirtualBox</a:t>
            </a:r>
            <a:r>
              <a:rPr lang="ko-KR" altLang="en-US" dirty="0"/>
              <a:t> 프로그램 설치</a:t>
            </a:r>
            <a:endParaRPr lang="en-US" altLang="ko-KR" dirty="0"/>
          </a:p>
          <a:p>
            <a:pPr marL="628650" indent="-514350">
              <a:buFont typeface="+mj-lt"/>
              <a:buAutoNum type="arabicPeriod"/>
            </a:pPr>
            <a:r>
              <a:rPr lang="en-US" altLang="ko-KR" dirty="0" err="1"/>
              <a:t>VIrtualBox</a:t>
            </a:r>
            <a:r>
              <a:rPr lang="en-US" altLang="ko-KR" dirty="0"/>
              <a:t> </a:t>
            </a:r>
            <a:r>
              <a:rPr lang="ko-KR" altLang="en-US" dirty="0"/>
              <a:t>프로그램 실행 후 가상머신 </a:t>
            </a:r>
            <a:r>
              <a:rPr lang="en-US" altLang="ko-KR" dirty="0"/>
              <a:t>“</a:t>
            </a:r>
            <a:r>
              <a:rPr lang="ko-KR" altLang="en-US" dirty="0" err="1"/>
              <a:t>새로만들기</a:t>
            </a:r>
            <a:r>
              <a:rPr lang="en-US" altLang="ko-KR" dirty="0"/>
              <a:t>” </a:t>
            </a:r>
          </a:p>
          <a:p>
            <a:pPr marL="1085850" lvl="1" indent="-514350">
              <a:buFont typeface="+mj-lt"/>
              <a:buAutoNum type="arabicPeriod"/>
            </a:pPr>
            <a:r>
              <a:rPr lang="ko-KR" altLang="en-US" dirty="0"/>
              <a:t>게스트 </a:t>
            </a:r>
            <a:r>
              <a:rPr lang="en-US" altLang="ko-KR" dirty="0"/>
              <a:t>OS </a:t>
            </a:r>
            <a:r>
              <a:rPr lang="ko-KR" altLang="en-US" dirty="0"/>
              <a:t>종류</a:t>
            </a:r>
            <a:r>
              <a:rPr lang="en-US" altLang="ko-KR" dirty="0"/>
              <a:t>(Linux), </a:t>
            </a:r>
            <a:r>
              <a:rPr lang="ko-KR" altLang="en-US" dirty="0"/>
              <a:t>설정 경로</a:t>
            </a:r>
            <a:endParaRPr lang="en-US" altLang="ko-KR" dirty="0"/>
          </a:p>
          <a:p>
            <a:pPr marL="1085850" lvl="1" indent="-514350">
              <a:buFont typeface="+mj-lt"/>
              <a:buAutoNum type="arabicPeriod"/>
            </a:pPr>
            <a:r>
              <a:rPr lang="ko-KR" altLang="en-US" dirty="0"/>
              <a:t>가상머신의 메모리크기</a:t>
            </a:r>
            <a:endParaRPr lang="en-US" altLang="ko-KR" dirty="0"/>
          </a:p>
          <a:p>
            <a:pPr marL="1085850" lvl="1" indent="-514350">
              <a:buFont typeface="+mj-lt"/>
              <a:buAutoNum type="arabicPeriod"/>
            </a:pPr>
            <a:r>
              <a:rPr lang="ko-KR" altLang="en-US" dirty="0"/>
              <a:t>가상머신의 </a:t>
            </a:r>
            <a:r>
              <a:rPr lang="en-US" altLang="ko-KR" dirty="0"/>
              <a:t>HDD </a:t>
            </a:r>
            <a:r>
              <a:rPr lang="ko-KR" altLang="en-US" dirty="0"/>
              <a:t>설정 </a:t>
            </a:r>
            <a:r>
              <a:rPr lang="en-US" altLang="ko-KR" dirty="0"/>
              <a:t>(</a:t>
            </a:r>
            <a:r>
              <a:rPr lang="ko-KR" altLang="en-US" dirty="0"/>
              <a:t>디스크 크기</a:t>
            </a:r>
            <a:r>
              <a:rPr lang="en-US" altLang="ko-KR" dirty="0"/>
              <a:t>, </a:t>
            </a:r>
            <a:r>
              <a:rPr lang="ko-KR" altLang="en-US" dirty="0"/>
              <a:t>할당방법 등 설정</a:t>
            </a:r>
            <a:r>
              <a:rPr lang="en-US" altLang="ko-KR" dirty="0"/>
              <a:t>) </a:t>
            </a:r>
            <a:r>
              <a:rPr lang="ko-KR" altLang="en-US" dirty="0"/>
              <a:t>후 만들기</a:t>
            </a:r>
            <a:r>
              <a:rPr lang="en-US" altLang="ko-KR" dirty="0"/>
              <a:t> </a:t>
            </a:r>
          </a:p>
          <a:p>
            <a:pPr marL="628650" indent="-514350">
              <a:buFont typeface="+mj-lt"/>
              <a:buAutoNum type="arabicPeriod"/>
            </a:pPr>
            <a:r>
              <a:rPr lang="en-US" altLang="ko-KR" dirty="0"/>
              <a:t>VirtualBox</a:t>
            </a:r>
            <a:r>
              <a:rPr lang="ko-KR" altLang="en-US" dirty="0"/>
              <a:t>에서 </a:t>
            </a:r>
            <a:r>
              <a:rPr lang="en-US" altLang="ko-KR" dirty="0"/>
              <a:t>Ubuntu </a:t>
            </a:r>
            <a:r>
              <a:rPr lang="ko-KR" altLang="en-US" dirty="0" err="1"/>
              <a:t>설치이미지로</a:t>
            </a:r>
            <a:r>
              <a:rPr lang="ko-KR" altLang="en-US" dirty="0"/>
              <a:t> </a:t>
            </a:r>
            <a:r>
              <a:rPr lang="en-US" altLang="ko-KR" dirty="0"/>
              <a:t>Guest OS(</a:t>
            </a:r>
            <a:r>
              <a:rPr lang="en-US" altLang="ko-KR" dirty="0" err="1"/>
              <a:t>Ububtu</a:t>
            </a:r>
            <a:r>
              <a:rPr lang="en-US" altLang="ko-KR" dirty="0"/>
              <a:t>)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언어</a:t>
            </a:r>
            <a:r>
              <a:rPr lang="en-US" altLang="ko-KR" dirty="0"/>
              <a:t>, </a:t>
            </a:r>
            <a:r>
              <a:rPr lang="en-US" altLang="ko-KR" dirty="0" err="1"/>
              <a:t>TimeZone</a:t>
            </a:r>
            <a:r>
              <a:rPr lang="en-US" altLang="ko-KR" dirty="0"/>
              <a:t>, </a:t>
            </a:r>
            <a:r>
              <a:rPr lang="ko-KR" altLang="en-US" dirty="0"/>
              <a:t>키보드 레이아웃 설정</a:t>
            </a:r>
            <a:endParaRPr lang="en-US" altLang="ko-KR" dirty="0"/>
          </a:p>
          <a:p>
            <a:pPr lvl="1"/>
            <a:r>
              <a:rPr lang="ko-KR" altLang="en-US" dirty="0"/>
              <a:t>단계 </a:t>
            </a:r>
            <a:r>
              <a:rPr lang="en-US" altLang="ko-KR" dirty="0"/>
              <a:t>1</a:t>
            </a:r>
            <a:r>
              <a:rPr lang="ko-KR" altLang="en-US"/>
              <a:t>에서 받은 </a:t>
            </a:r>
            <a:r>
              <a:rPr lang="en-US" altLang="ko-KR"/>
              <a:t>Ubuntu</a:t>
            </a:r>
            <a:r>
              <a:rPr lang="ko-KR" altLang="en-US" dirty="0"/>
              <a:t> </a:t>
            </a:r>
            <a:r>
              <a:rPr lang="en-US" altLang="ko-KR" dirty="0"/>
              <a:t>OS</a:t>
            </a:r>
            <a:r>
              <a:rPr lang="ko-KR" altLang="en-US" dirty="0"/>
              <a:t>를 가상머신의 </a:t>
            </a:r>
            <a:r>
              <a:rPr lang="en-US" altLang="ko-KR" dirty="0"/>
              <a:t>HDD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ko-KR" altLang="en-US" dirty="0"/>
              <a:t>계정 생성</a:t>
            </a:r>
          </a:p>
        </p:txBody>
      </p:sp>
    </p:spTree>
    <p:extLst>
      <p:ext uri="{BB962C8B-B14F-4D97-AF65-F5344CB8AC3E}">
        <p14:creationId xmlns:p14="http://schemas.microsoft.com/office/powerpoint/2010/main" val="1037642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3889</TotalTime>
  <Words>316</Words>
  <Application>Microsoft Office PowerPoint</Application>
  <PresentationFormat>와이드스크린</PresentationFormat>
  <Paragraphs>85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Office 테마</vt:lpstr>
      <vt:lpstr>System  Virtual Machine</vt:lpstr>
      <vt:lpstr>System Virtual Machine (시스템 가상머신)</vt:lpstr>
      <vt:lpstr>Host System vs. Guest System</vt:lpstr>
      <vt:lpstr>주요 가상 머신의 종류</vt:lpstr>
      <vt:lpstr>일반적인 가상머신 구축하기 절차</vt:lpstr>
      <vt:lpstr>VirtualBox에 게스트 OS (Ubuntu) 설치하기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Compiling</dc:title>
  <dc:creator>이강</dc:creator>
  <cp:lastModifiedBy>강 이</cp:lastModifiedBy>
  <cp:revision>56</cp:revision>
  <dcterms:modified xsi:type="dcterms:W3CDTF">2025-07-22T11:05:11Z</dcterms:modified>
</cp:coreProperties>
</file>