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lber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8485ad11f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8485ad11f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8485ad11f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8485ad11f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8485ad11f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8485ad11f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8485ad11f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8485ad11f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683ecd7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683ecd7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683ecd7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683ecd7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683ecd7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683ecd7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683ecd7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683ecd7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8485ad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8485ad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6871e17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6871e17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6871e172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6871e172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8485ad1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8485ad1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8485ad11f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8485ad11f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8485ad11f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8485ad11f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8485ad11f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8485ad11f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8485ad11f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8485ad11f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Kitware/CMake/releases/download/v4.1.0/cmake-4.1.0.tar.gz" TargetMode="External"/><Relationship Id="rId4" Type="http://schemas.openxmlformats.org/officeDocument/2006/relationships/hyperlink" Target="http://cmake-4.1.0.tar.gz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ibm.com/kr-ko/think/topics/docker" TargetMode="External"/><Relationship Id="rId4" Type="http://schemas.openxmlformats.org/officeDocument/2006/relationships/hyperlink" Target="https://velog.io/@progdevelog/M1-%EB%A7%A5%EB%B6%81%EC%97%90%EC%84%9C-Docker%EB%A5%BC-%EC%9D%B4%EC%9A%A9%ED%95%B4%EC%84%9C-Ubuntu-%ED%84%B0%EB%AF%B8%EB%84%90-%EC%82%AC%EC%9A%A9%ED%95%98%EA%B8%B0" TargetMode="External"/><Relationship Id="rId5" Type="http://schemas.openxmlformats.org/officeDocument/2006/relationships/hyperlink" Target="https://lovedh.tistory.com/entry/UbuntuLinux-cmake-%EC%B5%9C%EC%8B%A0-%EB%B2%84%EC%A0%84-%EC%84%A4%EC%B9%98%ED%95%98%EA%B8%B0" TargetMode="External"/><Relationship Id="rId6" Type="http://schemas.openxmlformats.org/officeDocument/2006/relationships/hyperlink" Target="https://recipes4dev.tistory.com/14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docker.com/desktop/install/mac-install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/>
              <a:t>MacOS</a:t>
            </a:r>
            <a:r>
              <a:rPr lang="ko" sz="4500"/>
              <a:t>에서 Ubuntu 환경 설정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ko"/>
              <a:t>Docker Desktop </a:t>
            </a:r>
            <a:r>
              <a:rPr lang="ko"/>
              <a:t>이용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. 필요한 </a:t>
            </a:r>
            <a:r>
              <a:rPr lang="ko"/>
              <a:t>패키지 </a:t>
            </a:r>
            <a:r>
              <a:rPr lang="ko"/>
              <a:t>설치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cmake </a:t>
            </a:r>
            <a:r>
              <a:rPr lang="ko"/>
              <a:t>설치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apt</a:t>
            </a:r>
            <a:r>
              <a:rPr lang="ko" sz="1500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install </a:t>
            </a:r>
            <a:r>
              <a:rPr lang="ko" sz="1500">
                <a:solidFill>
                  <a:schemeClr val="lt1"/>
                </a:solidFill>
                <a:highlight>
                  <a:schemeClr val="dk1"/>
                </a:highlight>
              </a:rPr>
              <a:t>wget </a:t>
            </a:r>
            <a:r>
              <a:rPr lang="ko" sz="1500">
                <a:solidFill>
                  <a:schemeClr val="lt1"/>
                </a:solidFill>
                <a:highlight>
                  <a:schemeClr val="dk1"/>
                </a:highlight>
              </a:rPr>
              <a:t>libssl-dev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wget </a:t>
            </a:r>
            <a:r>
              <a:rPr lang="ko" sz="1500" u="sng">
                <a:solidFill>
                  <a:schemeClr val="lt1"/>
                </a:solidFill>
                <a:highlight>
                  <a:schemeClr val="dk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https://github.com/Kitware/CMake/releases/download/v4.1.0/cmake-4.1.0.tar.gz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tar zxvf </a:t>
            </a:r>
            <a:r>
              <a:rPr lang="ko" sz="1500" u="sng">
                <a:solidFill>
                  <a:schemeClr val="lt1"/>
                </a:solidFill>
                <a:highlight>
                  <a:schemeClr val="dk1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cmake-4.1.0.tar.gz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cd </a:t>
            </a:r>
            <a:r>
              <a:rPr lang="ko" sz="1500">
                <a:solidFill>
                  <a:schemeClr val="lt1"/>
                </a:solidFill>
                <a:highlight>
                  <a:schemeClr val="dk1"/>
                </a:highlight>
              </a:rPr>
              <a:t>cmake-4.1.0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>
                <a:solidFill>
                  <a:schemeClr val="lt1"/>
                </a:solidFill>
                <a:highlight>
                  <a:schemeClr val="dk1"/>
                </a:highlight>
              </a:rPr>
              <a:t>./bootstrap --prefix=/usr/local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make</a:t>
            </a:r>
            <a:endParaRPr b="1"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make install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. 필요한 </a:t>
            </a:r>
            <a:r>
              <a:rPr lang="ko"/>
              <a:t>패키지 </a:t>
            </a:r>
            <a:r>
              <a:rPr lang="ko"/>
              <a:t>설치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gcc</a:t>
            </a:r>
            <a:r>
              <a:rPr lang="ko"/>
              <a:t>, </a:t>
            </a:r>
            <a:r>
              <a:rPr b="1" lang="ko"/>
              <a:t>gprof, </a:t>
            </a:r>
            <a:r>
              <a:rPr b="1" lang="ko"/>
              <a:t>make</a:t>
            </a:r>
            <a:r>
              <a:rPr b="1" lang="ko"/>
              <a:t> </a:t>
            </a:r>
            <a:r>
              <a:rPr lang="ko"/>
              <a:t>설치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apt install </a:t>
            </a:r>
            <a:r>
              <a:rPr lang="ko" sz="1500">
                <a:solidFill>
                  <a:schemeClr val="lt1"/>
                </a:solidFill>
                <a:highlight>
                  <a:schemeClr val="dk1"/>
                </a:highlight>
              </a:rPr>
              <a:t>build-essential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gdb </a:t>
            </a:r>
            <a:r>
              <a:rPr lang="ko"/>
              <a:t>설치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apt install </a:t>
            </a:r>
            <a:r>
              <a:rPr lang="ko" sz="1500">
                <a:solidFill>
                  <a:schemeClr val="lt1"/>
                </a:solidFill>
                <a:highlight>
                  <a:schemeClr val="dk1"/>
                </a:highlight>
              </a:rPr>
              <a:t>gdb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valgrind </a:t>
            </a:r>
            <a:r>
              <a:rPr lang="ko"/>
              <a:t>설치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apt install </a:t>
            </a:r>
            <a:r>
              <a:rPr lang="ko" sz="1500">
                <a:solidFill>
                  <a:schemeClr val="lt1"/>
                </a:solidFill>
                <a:highlight>
                  <a:schemeClr val="dk1"/>
                </a:highlight>
              </a:rPr>
              <a:t>valgrind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vi </a:t>
            </a:r>
            <a:r>
              <a:rPr lang="ko"/>
              <a:t>설치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ko" sz="1500">
                <a:solidFill>
                  <a:schemeClr val="lt1"/>
                </a:solidFill>
                <a:highlight>
                  <a:schemeClr val="dk1"/>
                </a:highlight>
              </a:rPr>
              <a:t>apt install </a:t>
            </a:r>
            <a:r>
              <a:rPr lang="ko" sz="1500">
                <a:solidFill>
                  <a:schemeClr val="lt1"/>
                </a:solidFill>
                <a:highlight>
                  <a:schemeClr val="dk1"/>
                </a:highlight>
              </a:rPr>
              <a:t>vim</a:t>
            </a:r>
            <a:endParaRPr sz="15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ko" sz="1500"/>
              <a:t>vim == vi Improved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. 필요한 </a:t>
            </a:r>
            <a:r>
              <a:rPr lang="ko"/>
              <a:t>패키지 </a:t>
            </a:r>
            <a:r>
              <a:rPr lang="ko"/>
              <a:t>설치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--version</a:t>
            </a:r>
            <a:r>
              <a:rPr lang="ko"/>
              <a:t> 명령어를 사용해서 설치 확인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</a:pPr>
            <a:r>
              <a:rPr lang="ko"/>
              <a:t>ex. </a:t>
            </a: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gcc --version</a:t>
            </a:r>
            <a:endParaRPr b="1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설치가 되지 않았다면 ‘bash: command not found’라고 뜸</a:t>
            </a:r>
            <a:endParaRPr/>
          </a:p>
        </p:txBody>
      </p:sp>
      <p:pic>
        <p:nvPicPr>
          <p:cNvPr id="130" name="Google Shape;130;p24" title="스크린샷 2025-08-20 오후 4.04.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325" y="2209775"/>
            <a:ext cx="3631333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_1. </a:t>
            </a:r>
            <a:r>
              <a:rPr lang="ko"/>
              <a:t>실습 파일용 디렉토리 만들기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cd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 /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cd</a:t>
            </a:r>
            <a:r>
              <a:rPr lang="ko"/>
              <a:t>: ‘</a:t>
            </a:r>
            <a:r>
              <a:rPr b="1" lang="ko"/>
              <a:t>c</a:t>
            </a:r>
            <a:r>
              <a:rPr lang="ko"/>
              <a:t>hange </a:t>
            </a:r>
            <a:r>
              <a:rPr b="1" lang="ko"/>
              <a:t>d</a:t>
            </a:r>
            <a:r>
              <a:rPr lang="ko"/>
              <a:t>irectory’. 현재 디렉토리에서 ‘/’(루트) </a:t>
            </a:r>
            <a:r>
              <a:rPr b="1" lang="ko"/>
              <a:t>디렉토리로 이동</a:t>
            </a:r>
            <a:r>
              <a:rPr lang="ko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mkdir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 workspace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mkdir</a:t>
            </a:r>
            <a:r>
              <a:rPr lang="ko"/>
              <a:t>: ‘</a:t>
            </a:r>
            <a:r>
              <a:rPr b="1" lang="ko"/>
              <a:t>m</a:t>
            </a:r>
            <a:r>
              <a:rPr lang="ko"/>
              <a:t>a</a:t>
            </a:r>
            <a:r>
              <a:rPr b="1" lang="ko"/>
              <a:t>k</a:t>
            </a:r>
            <a:r>
              <a:rPr lang="ko"/>
              <a:t>e </a:t>
            </a:r>
            <a:r>
              <a:rPr b="1" lang="ko"/>
              <a:t>dir</a:t>
            </a:r>
            <a:r>
              <a:rPr lang="ko"/>
              <a:t>ectory’. 현재 디렉토리에 ‘workspace’라는 이름의 </a:t>
            </a:r>
            <a:r>
              <a:rPr b="1" lang="ko"/>
              <a:t>디렉토리 생성</a:t>
            </a:r>
            <a:r>
              <a:rPr lang="ko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mkdir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 workspace/syspgm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</a:pPr>
            <a:r>
              <a:rPr lang="ko"/>
              <a:t>‘</a:t>
            </a:r>
            <a:r>
              <a:rPr lang="ko"/>
              <a:t>workspace’ </a:t>
            </a:r>
            <a:r>
              <a:rPr lang="ko"/>
              <a:t>디렉토리 밑에 ‘syspgm’이라는 이름의 </a:t>
            </a:r>
            <a:r>
              <a:rPr b="1" lang="ko"/>
              <a:t>디렉토리 생성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. </a:t>
            </a:r>
            <a:r>
              <a:rPr lang="ko"/>
              <a:t>로컬에서 컨테이너로 파일 복사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docker cp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 [로컬 파일 경로] [컨테이너 이름]</a:t>
            </a: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[저장할 컨테이너 파일 경로]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ex. </a:t>
            </a: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docker cp 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/Users/es/Documents/syspgm/0.tar ubuntu:/workspace/syspgm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c.f. 컨테이너에서 로컬로 파일 복사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docker cp 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[컨테이너 이름]</a:t>
            </a: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: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[컨테이너 파일 경로] [로컬 파일 경로]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7</a:t>
            </a:r>
            <a:r>
              <a:rPr lang="ko"/>
              <a:t>. 로컬에서 컨테이너로 파일 복사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tar 아카이브 압축 풀기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tar xvf 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[압축 해제할 tar 파일]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ex. </a:t>
            </a: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tar xvf 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0.tar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r>
              <a:rPr lang="ko"/>
              <a:t>. </a:t>
            </a:r>
            <a:r>
              <a:rPr lang="ko"/>
              <a:t>컨테이너 종료 및 실행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종료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</a:pPr>
            <a:r>
              <a:rPr b="1" lang="ko"/>
              <a:t>exit</a:t>
            </a:r>
            <a:r>
              <a:rPr lang="ko"/>
              <a:t> 명령어를 이용해서 컨테이너 종료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Docker Desktop</a:t>
            </a:r>
            <a:r>
              <a:rPr lang="ko"/>
              <a:t> 종료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터미널 종료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실행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Docker Desktop 실행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컨테이너 실행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docker start 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[컨테이너 이름] 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컨테이너 실행</a:t>
            </a:r>
            <a:endParaRPr sz="13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docker attach 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[컨테이너 이름]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111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ko" sz="1300"/>
              <a:t>컨테이너의 주 프로세스 실행</a:t>
            </a:r>
            <a:endParaRPr sz="1300"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979" y="1997125"/>
            <a:ext cx="363132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9</a:t>
            </a:r>
            <a:r>
              <a:rPr lang="ko"/>
              <a:t>. </a:t>
            </a:r>
            <a:r>
              <a:rPr lang="ko"/>
              <a:t>참고 자료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Docker </a:t>
            </a:r>
            <a:r>
              <a:rPr lang="ko"/>
              <a:t>관련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3"/>
              </a:rPr>
              <a:t>Docker란? | IBM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Docker Desktop 설치 관련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4"/>
              </a:rPr>
              <a:t>[MacOS] 맥북에서 Docker를 이용해서 Ubuntu 터미널 사용하기</a:t>
            </a:r>
            <a:endParaRPr sz="9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cmake 패키지 설치 관련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5"/>
              </a:rPr>
              <a:t>Ubuntu(Linux) cmake 최신 버전 설치하기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tar 명령어 관련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 u="sng">
                <a:solidFill>
                  <a:schemeClr val="hlink"/>
                </a:solidFill>
                <a:hlinkClick r:id="rId6"/>
              </a:rPr>
              <a:t>리눅스 tar 명령어 사용법. (Linux tar command) - 파일 압축 및 해제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Docker란?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Docker Desktop </a:t>
            </a:r>
            <a:r>
              <a:rPr lang="ko"/>
              <a:t>설치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Docker Desktop 실행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터미널에서 컨테이너 생성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컨테이너 확인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필요한 패키지 설치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로컬에서 컨테이너로 파일 복사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컨테이너 종료 및 재실행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참고 자료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Docker란</a:t>
            </a:r>
            <a:r>
              <a:rPr lang="ko"/>
              <a:t>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Docker (도커)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컨테이너 관리/실행을 위한 플랫폼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컨테이너 기술을 표준화/자동화해 누구나 편리하게 사용할 수 있게 함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Container (컨테이너)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실제 실행되는 애플리케이션 단위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가볍고, 빠르고, 어디서든 동일하게 작동하는 소프트웨어 실행 환경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Docker Image (도커 이미지)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컨테이너를 만들기 위한 설계도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앱 소스코드, 라이브러리, 환경 설정 등을 담아둔 읽기 전용 패키지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726" y="1152475"/>
            <a:ext cx="1470575" cy="12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Docker란?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도커가 맥 위에 리눅스 가상환경(VM)을 만들어줌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그 가상환경 안에서 우분투 컨테이너를 실행함</a:t>
            </a:r>
            <a:br>
              <a:rPr lang="ko"/>
            </a:br>
            <a:r>
              <a:rPr lang="ko"/>
              <a:t>→ 맥에서 우분투 환경 사용 가능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726" y="1152475"/>
            <a:ext cx="1470575" cy="12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Albert Sans"/>
                <a:ea typeface="Albert Sans"/>
                <a:cs typeface="Albert Sans"/>
                <a:sym typeface="Albert Sans"/>
              </a:rPr>
              <a:t>2</a:t>
            </a:r>
            <a:r>
              <a:rPr lang="ko">
                <a:latin typeface="Albert Sans"/>
                <a:ea typeface="Albert Sans"/>
                <a:cs typeface="Albert Sans"/>
                <a:sym typeface="Albert Sans"/>
              </a:rPr>
              <a:t>. </a:t>
            </a:r>
            <a:r>
              <a:rPr lang="ko">
                <a:latin typeface="Albert Sans"/>
                <a:ea typeface="Albert Sans"/>
                <a:cs typeface="Albert Sans"/>
                <a:sym typeface="Albert Sans"/>
              </a:rPr>
              <a:t>Docker Desktop </a:t>
            </a:r>
            <a:r>
              <a:rPr lang="ko">
                <a:latin typeface="Albert Sans"/>
                <a:ea typeface="Albert Sans"/>
                <a:cs typeface="Albert Sans"/>
                <a:sym typeface="Albert Sans"/>
              </a:rPr>
              <a:t>설치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</a:pPr>
            <a:r>
              <a:rPr lang="ko" u="sng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Install Docker Desktop on Mac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</a:pPr>
            <a:r>
              <a:rPr lang="ko">
                <a:latin typeface="Albert Sans"/>
                <a:ea typeface="Albert Sans"/>
                <a:cs typeface="Albert Sans"/>
                <a:sym typeface="Albert Sans"/>
              </a:rPr>
              <a:t>프로세서에 맞는 docker desktop 설치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○"/>
            </a:pPr>
            <a:r>
              <a:rPr lang="ko">
                <a:latin typeface="Albert Sans"/>
                <a:ea typeface="Albert Sans"/>
                <a:cs typeface="Albert Sans"/>
                <a:sym typeface="Albert Sans"/>
              </a:rPr>
              <a:t>프로세서 확인 방법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</a:pPr>
            <a:r>
              <a:rPr lang="ko">
                <a:latin typeface="Albert Sans"/>
                <a:ea typeface="Albert Sans"/>
                <a:cs typeface="Albert Sans"/>
                <a:sym typeface="Albert Sans"/>
              </a:rPr>
              <a:t>좌측 상단의 애플 로고 클릭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lbert Sans"/>
              <a:buChar char="■"/>
            </a:pPr>
            <a:r>
              <a:rPr lang="ko">
                <a:latin typeface="Albert Sans"/>
                <a:ea typeface="Albert Sans"/>
                <a:cs typeface="Albert Sans"/>
                <a:sym typeface="Albert Sans"/>
              </a:rPr>
              <a:t>‘이 맥에 관하여’ 클릭</a:t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9326" y="427825"/>
            <a:ext cx="2352975" cy="42878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/>
          <p:nvPr/>
        </p:nvSpPr>
        <p:spPr>
          <a:xfrm>
            <a:off x="7876300" y="2866538"/>
            <a:ext cx="456900" cy="134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90700"/>
            <a:ext cx="5024575" cy="189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Docker Desktop </a:t>
            </a:r>
            <a:r>
              <a:rPr lang="ko"/>
              <a:t>실행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상단바에 고래 아이콘이 뜨고,</a:t>
            </a:r>
            <a:br>
              <a:rPr lang="ko"/>
            </a:br>
            <a:r>
              <a:rPr lang="ko"/>
              <a:t>‘🟢Docker Desktop is running’ 문구가 뜨면 도커 엔진 실행 중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84998" l="0" r="0" t="0"/>
          <a:stretch/>
        </p:blipFill>
        <p:spPr>
          <a:xfrm>
            <a:off x="2956263" y="2571747"/>
            <a:ext cx="3231475" cy="7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r>
              <a:rPr lang="ko"/>
              <a:t>. </a:t>
            </a:r>
            <a:r>
              <a:rPr lang="ko"/>
              <a:t>터미널에서 컨테이너 생성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docker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run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-it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--name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 [컨테이너 이름] </a:t>
            </a:r>
            <a:r>
              <a:rPr b="1" lang="ko">
                <a:solidFill>
                  <a:schemeClr val="lt1"/>
                </a:solidFill>
                <a:highlight>
                  <a:schemeClr val="dk1"/>
                </a:highlight>
              </a:rPr>
              <a:t>--hostname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 [호스트 이름]</a:t>
            </a:r>
            <a:br>
              <a:rPr lang="ko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ubuntu:latest /bin/bash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-i</a:t>
            </a:r>
            <a:r>
              <a:rPr lang="ko"/>
              <a:t>: 컨테이너의 표준 입력을 열어두어 대화형 세션을 가능하게 함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-t</a:t>
            </a:r>
            <a:r>
              <a:rPr lang="ko"/>
              <a:t>: 가상 터미널 할당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--</a:t>
            </a:r>
            <a:r>
              <a:rPr b="1" lang="ko"/>
              <a:t>name</a:t>
            </a:r>
            <a:r>
              <a:rPr lang="ko"/>
              <a:t>: 컨테이너 이름을 [컨테이너 이름]으로 지정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--</a:t>
            </a:r>
            <a:r>
              <a:rPr b="1" lang="ko"/>
              <a:t>hostname</a:t>
            </a:r>
            <a:r>
              <a:rPr lang="ko"/>
              <a:t>: 호스트 이름을 [호스트 이름]으로 지정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ubuntu:latest</a:t>
            </a:r>
            <a:r>
              <a:rPr lang="ko"/>
              <a:t>: Ubuntu LTS 최신 버전 이미지로 지정. 이미지가 로컬에 없는 경우 자동 다운로드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/bin/bash</a:t>
            </a:r>
            <a:r>
              <a:rPr lang="ko"/>
              <a:t>: 컨테이너 내에서 실행할 명령어. bash shell 실행</a:t>
            </a:r>
            <a:endParaRPr/>
          </a:p>
        </p:txBody>
      </p:sp>
      <p:pic>
        <p:nvPicPr>
          <p:cNvPr id="98" name="Google Shape;98;p19" title="스크린샷 2025-08-13 오후 10.49.56.png"/>
          <p:cNvPicPr preferRelativeResize="0"/>
          <p:nvPr/>
        </p:nvPicPr>
        <p:blipFill rotWithShape="1">
          <a:blip r:embed="rId3">
            <a:alphaModFix/>
          </a:blip>
          <a:srcRect b="75910" l="6447" r="6299" t="0"/>
          <a:stretch/>
        </p:blipFill>
        <p:spPr>
          <a:xfrm>
            <a:off x="3459050" y="1493200"/>
            <a:ext cx="5373251" cy="107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r>
              <a:rPr lang="ko"/>
              <a:t>. </a:t>
            </a:r>
            <a:r>
              <a:rPr lang="ko"/>
              <a:t>컨테이너 확인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lbert Sans"/>
              <a:buChar char="●"/>
            </a:pPr>
            <a:r>
              <a:rPr lang="ko"/>
              <a:t>컨테이너가 생성되었다면 </a:t>
            </a:r>
            <a:r>
              <a:rPr lang="ko">
                <a:solidFill>
                  <a:schemeClr val="lt1"/>
                </a:solidFill>
                <a:highlight>
                  <a:schemeClr val="dk1"/>
                </a:highlight>
              </a:rPr>
              <a:t>root@[host_name]:/#</a:t>
            </a:r>
            <a:r>
              <a:rPr lang="ko"/>
              <a:t> 이런 식으로 bash shell이 뜸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 title="스크린샷 2025-08-13 오후 10.58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8250" y="1651450"/>
            <a:ext cx="4567501" cy="325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</a:t>
            </a:r>
            <a:r>
              <a:rPr lang="ko"/>
              <a:t>. </a:t>
            </a:r>
            <a:r>
              <a:rPr lang="ko"/>
              <a:t>필요한 패키지 설치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>
                <a:solidFill>
                  <a:schemeClr val="lt1"/>
                </a:solidFill>
                <a:highlight>
                  <a:schemeClr val="accent2"/>
                </a:highlight>
              </a:rPr>
              <a:t>apt </a:t>
            </a:r>
            <a:r>
              <a:rPr lang="ko">
                <a:solidFill>
                  <a:schemeClr val="lt1"/>
                </a:solidFill>
                <a:highlight>
                  <a:schemeClr val="accent2"/>
                </a:highlight>
              </a:rPr>
              <a:t>update</a:t>
            </a:r>
            <a:endParaRPr>
              <a:solidFill>
                <a:schemeClr val="lt1"/>
              </a:solidFill>
              <a:highlight>
                <a:schemeClr val="accent2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시스템의 패키지 목록을 최신 상태로 업데이트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