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6B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6A3B-2454-4D19-A9F7-EC255AEBAA8D}" type="datetimeFigureOut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52D-D91E-4118-A331-3BC87C34A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64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6A3B-2454-4D19-A9F7-EC255AEBAA8D}" type="datetimeFigureOut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52D-D91E-4118-A331-3BC87C34A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27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6A3B-2454-4D19-A9F7-EC255AEBAA8D}" type="datetimeFigureOut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52D-D91E-4118-A331-3BC87C34A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800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6A3B-2454-4D19-A9F7-EC255AEBAA8D}" type="datetimeFigureOut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52D-D91E-4118-A331-3BC87C34A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62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6A3B-2454-4D19-A9F7-EC255AEBAA8D}" type="datetimeFigureOut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52D-D91E-4118-A331-3BC87C34A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863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6A3B-2454-4D19-A9F7-EC255AEBAA8D}" type="datetimeFigureOut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52D-D91E-4118-A331-3BC87C34A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42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6A3B-2454-4D19-A9F7-EC255AEBAA8D}" type="datetimeFigureOut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52D-D91E-4118-A331-3BC87C34A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58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6A3B-2454-4D19-A9F7-EC255AEBAA8D}" type="datetimeFigureOut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52D-D91E-4118-A331-3BC87C34A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98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6A3B-2454-4D19-A9F7-EC255AEBAA8D}" type="datetimeFigureOut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52D-D91E-4118-A331-3BC87C34A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420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6A3B-2454-4D19-A9F7-EC255AEBAA8D}" type="datetimeFigureOut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52D-D91E-4118-A331-3BC87C34A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609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6A3B-2454-4D19-A9F7-EC255AEBAA8D}" type="datetimeFigureOut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52D-D91E-4118-A331-3BC87C34A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0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E6A3B-2454-4D19-A9F7-EC255AEBAA8D}" type="datetimeFigureOut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7552D-D91E-4118-A331-3BC87C34A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792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37094" y="2993366"/>
            <a:ext cx="1506713" cy="607084"/>
          </a:xfrm>
        </p:spPr>
        <p:txBody>
          <a:bodyPr lIns="18000" tIns="18000" rIns="18000" bIns="18000">
            <a:normAutofit fontScale="90000"/>
          </a:bodyPr>
          <a:lstStyle/>
          <a:p>
            <a:r>
              <a:rPr lang="en-US" altLang="ko-KR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Rounded MT Bold" panose="020F0704030504030204" pitchFamily="34" charset="0"/>
              </a:rPr>
              <a:t>PELUM</a:t>
            </a:r>
            <a:endParaRPr lang="ko-KR" alt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C:\APM_Setup\htdocs\img\g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650" y="979488"/>
            <a:ext cx="7772400" cy="147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rot="420487">
            <a:off x="827584" y="357301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186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7664" y="764704"/>
            <a:ext cx="576064" cy="336233"/>
          </a:xfrm>
          <a:prstGeom prst="rect">
            <a:avLst/>
          </a:prstGeom>
        </p:spPr>
        <p:txBody>
          <a:bodyPr vert="horz" lIns="18000" tIns="18000" rIns="18000" bIns="18000" rtlCol="0" anchor="ctr">
            <a:normAutofit fontScale="97500"/>
          </a:bodyPr>
          <a:lstStyle>
            <a:lvl1pPr algn="ctr">
              <a:spcBef>
                <a:spcPct val="0"/>
              </a:spcBef>
              <a:buNone/>
              <a:defRPr sz="36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1400" dirty="0"/>
              <a:t>Tool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8694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5990</TotalTime>
  <Words>3</Words>
  <Application>Microsoft Office PowerPoint</Application>
  <PresentationFormat>화면 슬라이드 쇼(4:3)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PELUM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PELUM(Patter and Event based Logical UI Modeling)</dc:title>
  <dc:creator>CGV</dc:creator>
  <cp:lastModifiedBy>CGV</cp:lastModifiedBy>
  <cp:revision>6</cp:revision>
  <dcterms:created xsi:type="dcterms:W3CDTF">2015-12-03T03:50:36Z</dcterms:created>
  <dcterms:modified xsi:type="dcterms:W3CDTF">2015-12-07T07:41:14Z</dcterms:modified>
</cp:coreProperties>
</file>