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7406AD-390E-4AFF-A0DD-5FEBFE2B7809}">
  <a:tblStyle styleId="{937406AD-390E-4AFF-A0DD-5FEBFE2B7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5f49f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75f49f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55f7bc2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55f7bc2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33e5dd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33e5dd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33e5d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33e5d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455f7bc2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455f7bc2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133e5dd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133e5dd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133e5dd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133e5dd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fe610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6fe610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6fe610f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6fe610f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Luna 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22740" l="7880" r="6831" t="10159"/>
          <a:stretch/>
        </p:blipFill>
        <p:spPr>
          <a:xfrm>
            <a:off x="0" y="0"/>
            <a:ext cx="9143999" cy="508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social media app that allows users to casually share their daily foods and see what others are eating.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features to create: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a user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and back cameras to capture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Posting images publicly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see images posted by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a notification to post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to create an account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 notification to remind your meals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you are about to eat, navigate to the camera section of the app to take a picture with both front and back facing camera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add a description to the pictures then press post button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the posting wall section of the app to see what other people ate throughout the day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Like other people’s food by pressing a button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Posting your own </a:t>
            </a:r>
            <a:r>
              <a:rPr lang="en"/>
              <a:t>recipes with end picture and reaction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track of what you’ve eaten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healthy eating habits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uncommon cuisines with friends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176" y="445025"/>
            <a:ext cx="1844201" cy="399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UIKit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Firestore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38" y="2748750"/>
            <a:ext cx="3531975" cy="10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400" y="957513"/>
            <a:ext cx="1366975" cy="14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988" y="1017725"/>
            <a:ext cx="1310349" cy="1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 (Front end lead)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Posting wall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 UI structure and components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onboarding instructions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Notification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with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Yunseo Han (Back end lead)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Firestore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user login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 database collection and document structure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CRUD Operations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with 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and Deadlines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311688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{937406AD-390E-4AFF-A0DD-5FEBFE2B7809}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By the end of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Week 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Polish up the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 the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9"/>
          <p:cNvSpPr/>
          <p:nvPr/>
        </p:nvSpPr>
        <p:spPr>
          <a:xfrm>
            <a:off x="7655250" y="1483025"/>
            <a:ext cx="282900" cy="2571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inspired by Two Seniors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time permitted, we could also have a notification system for our website.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would be convenient to enable our website users to upload pictures of their unknown words and let our website to recognize them and translate to English.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where we can collaborate: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never worked on an IOS app, so the help we can offer is limited. But we would want to learn together.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7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improvements: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326625"/>
            <a:ext cx="85206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would be good to have a comment section so that users can have more interaction.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