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2AE683-253C-429E-A1E6-E921C4645ABB}">
  <a:tblStyle styleId="{672AE683-253C-429E-A1E6-E921C4645A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287f99ff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287f99ff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287f99ff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287f99ff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287f99ff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287f99ff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287f99ff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287f99ff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287f99ff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287f99ff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FoodReal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ADADAD"/>
                </a:solidFill>
              </a:rPr>
              <a:t>Two Seniors</a:t>
            </a:r>
            <a:endParaRPr b="1" sz="2800">
              <a:solidFill>
                <a:srgbClr val="ADADA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ADADAD"/>
                </a:solidFill>
              </a:rPr>
              <a:t>Week4</a:t>
            </a:r>
            <a:endParaRPr sz="2800">
              <a:solidFill>
                <a:srgbClr val="ADADA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ADADAD"/>
                </a:solidFill>
              </a:rPr>
              <a:t>Kimlong Hor, Yunseo Claire Han [leader]</a:t>
            </a:r>
            <a:endParaRPr sz="2800">
              <a:solidFill>
                <a:srgbClr val="ADADA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ADADA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ADADA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ADADAD"/>
                </a:solidFill>
              </a:rPr>
              <a:t>Presented by Luna R</a:t>
            </a:r>
            <a:endParaRPr sz="2800">
              <a:solidFill>
                <a:srgbClr val="ADADA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ADADA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Accomplished works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32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Planed database and document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Wrote Create and read operation for posting wall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base UI implementation for the posting wall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Plan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00075"/>
            <a:ext cx="4311900" cy="1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Researched Cloud Firestore rules to structure in a way that would reduce reads and writes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Denormalization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100" y="1083151"/>
            <a:ext cx="3884925" cy="29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26550" y="2001775"/>
            <a:ext cx="4788300" cy="29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Some rules: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Documents have limits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&lt;1mb in single document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&lt;20,000 fields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Fields include number of elements in arrays and maps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Firestore keeps indexes in all fields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Documents with a lot of fields impact write performance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You can’t retrieve partial documents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When retrieving documents, you’re retrieving all the data in that document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You need to keep secret parts of the document in a separate document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Arrays are weird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Can’t query, insert, delete, or modify array elements at specific position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Posting Wall Create and Read Operation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“Meal” Model representing each post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Follows “Codable” protocol for easy mapping of values when adding and getting documents from Firestore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add(aPublicMeal meal: Meal)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Adds a Meal document to Firestore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getData()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5 Meal documents from Firestore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Pagination for the scrolling table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Prevent unnecessary reads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656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PostingWallViewController: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embedded Navigation Controller for navigating to different pages or controllers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</a:t>
            </a:r>
            <a:r>
              <a:rPr lang="en"/>
              <a:t>n collection </a:t>
            </a:r>
            <a:r>
              <a:rPr lang="en"/>
              <a:t>view, which is a scrollable view, for showing images and post-related information from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like button &lt;3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0751" y="445025"/>
            <a:ext cx="1841562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and Deadlines</a:t>
            </a:r>
            <a:endParaRPr/>
          </a:p>
        </p:txBody>
      </p:sp>
      <p:graphicFrame>
        <p:nvGraphicFramePr>
          <p:cNvPr id="88" name="Google Shape;88;p18"/>
          <p:cNvGraphicFramePr/>
          <p:nvPr/>
        </p:nvGraphicFramePr>
        <p:xfrm>
          <a:off x="311688" y="1017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{672AE683-253C-429E-A1E6-E921C4645ABB}</a:tableStyleId>
              </a:tblPr>
              <a:tblGrid>
                <a:gridCol w="1337200"/>
                <a:gridCol w="6651900"/>
              </a:tblGrid>
              <a:tr h="33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By the end of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These milestones will be reached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Week 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Plan UI structure and components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up Firestore project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Week 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Plan database collection and document structure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Write Create and Read operation for posting wall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Base UI implementation of posting wall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Week 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Posting wall with functionality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up firebase authentication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Week 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Implement picture taking functionality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Write rest of CRUD operation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Week 10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User onboarding screens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Implement notification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Week 12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Polish up the app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Test the app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9" name="Google Shape;89;p18"/>
          <p:cNvSpPr/>
          <p:nvPr/>
        </p:nvSpPr>
        <p:spPr>
          <a:xfrm>
            <a:off x="7655250" y="1483025"/>
            <a:ext cx="282900" cy="257100"/>
          </a:xfrm>
          <a:prstGeom prst="smileyFace">
            <a:avLst>
              <a:gd fmla="val 4653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7655250" y="2160600"/>
            <a:ext cx="282900" cy="257100"/>
          </a:xfrm>
          <a:prstGeom prst="smileyFace">
            <a:avLst>
              <a:gd fmla="val 4653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