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B628F6-FCBE-4812-B5D0-D500CB9406E7}">
  <a:tblStyle styleId="{CDB628F6-FCBE-4812-B5D0-D500CB9406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365870b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365870b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65870b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65870b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365870b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365870b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365870b2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365870b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eb39b68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eb39b6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eb39b68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eb39b68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dbd14e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dbd14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Seniors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Hor, Yunseo Claire Han [leader]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rough description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support for bigger file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 of what wasn’t working last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577438" y="113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{CDB628F6-FCBE-4812-B5D0-D500CB9406E7}</a:tableStyleId>
              </a:tblPr>
              <a:tblGrid>
                <a:gridCol w="1337200"/>
                <a:gridCol w="6651900"/>
              </a:tblGrid>
              <a:tr h="3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By the end of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These milestones will be reached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UI structure and components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Firestore project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database collection and document structure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Create and Read operation for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Base UI implementation of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Posting wall with functionality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firebase authentication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picture taking functionality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rest of CRUD operation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User onboarding screens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notification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Polish up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7874150" y="25886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69" name="Google Shape;69;p15"/>
          <p:cNvSpPr txBox="1"/>
          <p:nvPr/>
        </p:nvSpPr>
        <p:spPr>
          <a:xfrm>
            <a:off x="7874150" y="142350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0" name="Google Shape;70;p15"/>
          <p:cNvSpPr txBox="1"/>
          <p:nvPr/>
        </p:nvSpPr>
        <p:spPr>
          <a:xfrm>
            <a:off x="7874150" y="19950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1" name="Google Shape;71;p15"/>
          <p:cNvSpPr txBox="1"/>
          <p:nvPr/>
        </p:nvSpPr>
        <p:spPr>
          <a:xfrm>
            <a:off x="7863975" y="3133475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😐</a:t>
            </a:r>
            <a:endParaRPr sz="2900"/>
          </a:p>
        </p:txBody>
      </p:sp>
      <p:sp>
        <p:nvSpPr>
          <p:cNvPr id="72" name="Google Shape;72;p15"/>
          <p:cNvSpPr txBox="1"/>
          <p:nvPr/>
        </p:nvSpPr>
        <p:spPr>
          <a:xfrm>
            <a:off x="7874150" y="3603575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3" name="Google Shape;73;p15"/>
          <p:cNvSpPr txBox="1"/>
          <p:nvPr/>
        </p:nvSpPr>
        <p:spPr>
          <a:xfrm>
            <a:off x="7899525" y="4119425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😬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</a:t>
            </a:r>
            <a:r>
              <a:rPr lang="en"/>
              <a:t>Received</a:t>
            </a:r>
            <a:r>
              <a:rPr lang="en"/>
              <a:t>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Audiovision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login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Given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Librarians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their website hosting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Who’s That </a:t>
            </a:r>
            <a:r>
              <a:rPr lang="en"/>
              <a:t>Pokemon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able to build app from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Sleek UI 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00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714050"/>
            <a:ext cx="85206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