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55f7bc2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55f7bc2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55f7bc2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455f7bc2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455f7bc2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455f7bc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455f7bc2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455f7bc2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455f7bc2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455f7bc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455f7bc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455f7bc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social media app that allows users to casually share their daily foods and see what others are eating.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 user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and back cameras to capture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Posting images publicly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see images posted by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a notification to post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UIKit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Firestore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38" y="2748750"/>
            <a:ext cx="3531975" cy="10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00" y="957513"/>
            <a:ext cx="1366975" cy="14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988" y="1017725"/>
            <a:ext cx="1310349" cy="1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 (Front end lead)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Posting wall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 UI structure and components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o</a:t>
            </a:r>
            <a:r>
              <a:rPr lang="en"/>
              <a:t>nboarding instructions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Notification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with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Yunseo Han (Back end lead)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Firestore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user login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 database collection and document structure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CRUD Operations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with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UI structure and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Firestore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database collection and document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Posting wall with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login page with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rest of CRUD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Onboarding</a:t>
            </a:r>
            <a:r>
              <a:rPr lang="en"/>
              <a:t> instructions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Polish the application and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been accomplished so far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project plan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you are looking forward to this semester in this course</a:t>
            </a:r>
            <a:endParaRPr sz="24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structured and </a:t>
            </a:r>
            <a:r>
              <a:rPr lang="en"/>
              <a:t>modularized</a:t>
            </a:r>
            <a:r>
              <a:rPr lang="en"/>
              <a:t>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iOS app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working prototype of a social media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Become proficient with Swift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