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6C36E8-3910-4FFF-8725-F7CCAB04034D}">
  <a:tblStyle styleId="{A56C36E8-3910-4FFF-8725-F7CCAB0403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365870b2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365870b2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365870b2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365870b2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365870b2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365870b2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365870b2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365870b2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04ef5c3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04ef5c3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04ef5c3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04ef5c3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04fefc1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04fefc1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04ef5c3c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04ef5c3c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ddbd14e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ddbd14e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pple.com/programs/" TargetMode="External"/><Relationship Id="rId4" Type="http://schemas.openxmlformats.org/officeDocument/2006/relationships/hyperlink" Target="https://developer.apple.com/ios/submit/" TargetMode="External"/><Relationship Id="rId5" Type="http://schemas.openxmlformats.org/officeDocument/2006/relationships/hyperlink" Target="https://firebase.google.com/pric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FoodReal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Seniors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Kimlong Hor, Yunseo Claire Han [leader]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profile picture update to </a:t>
            </a:r>
            <a:r>
              <a:rPr lang="en"/>
              <a:t>existing</a:t>
            </a:r>
            <a:r>
              <a:rPr lang="en"/>
              <a:t> posts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577438" y="1138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{A56C36E8-3910-4FFF-8725-F7CCAB04034D}</a:tableStyleId>
              </a:tblPr>
              <a:tblGrid>
                <a:gridCol w="1337200"/>
                <a:gridCol w="6651900"/>
              </a:tblGrid>
              <a:tr h="33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By the end of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These milestones will be reached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Plan UI structure and components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Set up Firestore project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Plan database collection and document structure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Write Create and Read operation for posting wall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Base UI implementation of posting wall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6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Posting wall with functionality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Set up firebase authentication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8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Implement picture taking functionality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Write rest of CRUD operation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10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User onboarding screens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Implement notification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12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Polish up the app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Test the app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7874150" y="2588650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🙂</a:t>
            </a:r>
            <a:endParaRPr sz="2900"/>
          </a:p>
        </p:txBody>
      </p:sp>
      <p:sp>
        <p:nvSpPr>
          <p:cNvPr id="69" name="Google Shape;69;p15"/>
          <p:cNvSpPr txBox="1"/>
          <p:nvPr/>
        </p:nvSpPr>
        <p:spPr>
          <a:xfrm>
            <a:off x="7874150" y="1423500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🙂</a:t>
            </a:r>
            <a:endParaRPr sz="2900"/>
          </a:p>
        </p:txBody>
      </p:sp>
      <p:sp>
        <p:nvSpPr>
          <p:cNvPr id="70" name="Google Shape;70;p15"/>
          <p:cNvSpPr txBox="1"/>
          <p:nvPr/>
        </p:nvSpPr>
        <p:spPr>
          <a:xfrm>
            <a:off x="7874150" y="1995050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🙂</a:t>
            </a:r>
            <a:endParaRPr sz="2900"/>
          </a:p>
        </p:txBody>
      </p:sp>
      <p:sp>
        <p:nvSpPr>
          <p:cNvPr id="71" name="Google Shape;71;p15"/>
          <p:cNvSpPr txBox="1"/>
          <p:nvPr/>
        </p:nvSpPr>
        <p:spPr>
          <a:xfrm>
            <a:off x="7863975" y="3133475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😐</a:t>
            </a:r>
            <a:endParaRPr sz="2900"/>
          </a:p>
        </p:txBody>
      </p:sp>
      <p:sp>
        <p:nvSpPr>
          <p:cNvPr id="72" name="Google Shape;72;p15"/>
          <p:cNvSpPr txBox="1"/>
          <p:nvPr/>
        </p:nvSpPr>
        <p:spPr>
          <a:xfrm>
            <a:off x="7874150" y="3603575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🙂</a:t>
            </a:r>
            <a:endParaRPr sz="2900"/>
          </a:p>
        </p:txBody>
      </p:sp>
      <p:sp>
        <p:nvSpPr>
          <p:cNvPr id="73" name="Google Shape;73;p15"/>
          <p:cNvSpPr txBox="1"/>
          <p:nvPr/>
        </p:nvSpPr>
        <p:spPr>
          <a:xfrm>
            <a:off x="7899525" y="4119425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😬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Finished Features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user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user on to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front and back camera to capture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images publicly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images posted by other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 notification to post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Unfinished Features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will be able to set 3 times for 3 notifications a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features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Liking posts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Saving images to </a:t>
            </a:r>
            <a:r>
              <a:rPr lang="en"/>
              <a:t>camera</a:t>
            </a:r>
            <a:r>
              <a:rPr lang="en"/>
              <a:t> roll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 methods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cannot demo our product online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publish app on the App store or distribute it for testing, you need to join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Apple Developer Program</a:t>
            </a:r>
            <a:r>
              <a:rPr lang="en"/>
              <a:t> to get a license.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$99 per year for the license on an apple developer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must submit the our App for review before publishing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Submit your iOS apps to the App 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distribute the app for testing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 to 25 internal testers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 to 10,000 external beta testers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more users, we may also have to pay for Cloud Firestore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Cloud Firestore Pricing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team Luna R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18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there be a description for the posts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Noticed that when trying to change username, there was some issues with the ‘save’ button</a:t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00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to Feedback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3714050"/>
            <a:ext cx="85206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feature may not be implemented by the due date of May 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already fixed the save button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