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2b7578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2b7578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394a41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394a41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394a41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394a41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394a41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394a41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4394a412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4394a41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394a41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4394a41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394a412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394a412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4394a41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4394a41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0e6fee7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0e6fee7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KP6bpSa3qS_rjkccc-nK0wfKr0SXKcbQTjCwR8IBLyE/edit#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KP6bpSa3qS_rjkccc-nK0wfKr0SXKcbQTjCwR8IBLyE/edit#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SRiWt-m6kbscfcFoAXqxQP3zPUoIU35sV0V-u14ciTg/edit#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FoodReal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Seniors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Kimlong Hor, Yunseo Claire Han [leader]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This Week’s Update</a:t>
            </a:r>
            <a:endParaRPr b="1"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3125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Progress</a:t>
            </a:r>
            <a:endParaRPr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Started working on user onboarding screen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Added a customized camera screen into the app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It only works for the back camera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Application Users Documentation</a:t>
            </a:r>
            <a:endParaRPr b="1"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3125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Follow the onboarding to create an account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Set up notification system to remind meals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Take a picture of your meal in the camera section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Press send to post your meal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Scroll through home section to see other’s post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Press heart to like others’ post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For more information: </a:t>
            </a:r>
            <a:r>
              <a:rPr lang="en" sz="19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 for Application Users</a:t>
            </a:r>
            <a:endParaRPr sz="31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Application Users Use Cases</a:t>
            </a:r>
            <a:endParaRPr b="1"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943125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Post your own recipes with reaction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Keep track of what you’ve eaten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Maintain healthy eating habits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Share uncommon cuisines with friends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For more information: </a:t>
            </a:r>
            <a:r>
              <a:rPr lang="en" sz="19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 for Application Users</a:t>
            </a:r>
            <a:endParaRPr sz="3100">
              <a:solidFill>
                <a:srgbClr val="6AA84F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248" y="1094975"/>
            <a:ext cx="2184101" cy="14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825" y="2061225"/>
            <a:ext cx="653724" cy="6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Expert Users Documentation</a:t>
            </a:r>
            <a:endParaRPr b="1"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943125"/>
            <a:ext cx="8520600" cy="4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Xcode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Xcode </a:t>
            </a:r>
            <a:r>
              <a:rPr lang="en" sz="2300"/>
              <a:t>command</a:t>
            </a:r>
            <a:r>
              <a:rPr lang="en" sz="2300"/>
              <a:t> line tools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Install Homebrew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Install cocoapods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Download the project zip file from GitHub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Enter ‘pod install’ in project directory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Open .xcworkspace file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Run project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For more </a:t>
            </a:r>
            <a:r>
              <a:rPr lang="en" sz="2300"/>
              <a:t>information</a:t>
            </a:r>
            <a:r>
              <a:rPr lang="en" sz="2300"/>
              <a:t>: </a:t>
            </a:r>
            <a:r>
              <a:rPr lang="en" sz="19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 for Expert Users</a:t>
            </a:r>
            <a:endParaRPr sz="3100">
              <a:solidFill>
                <a:schemeClr val="accent4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125" y="239075"/>
            <a:ext cx="1077283" cy="11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395" y="46024"/>
            <a:ext cx="1237725" cy="186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1350" y="1422550"/>
            <a:ext cx="928825" cy="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Expert User Feedback</a:t>
            </a:r>
            <a:endParaRPr b="1" sz="28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cool how the app looks like instagram but food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 the learning curve for new users will not be too high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also really simple to take pictures and create a post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/>
              <a:t>Use Case Feedback</a:t>
            </a:r>
            <a:endParaRPr b="1" sz="28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would be useful if users can select photos from their library to post instead of making them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Allowing users to have a network of friends would be good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documentation is </a:t>
            </a:r>
            <a:r>
              <a:rPr lang="en" sz="2400"/>
              <a:t>thorough</a:t>
            </a:r>
            <a:r>
              <a:rPr lang="en" sz="2400"/>
              <a:t> and easy to read for new users who want to use/run the app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Response	</a:t>
            </a:r>
            <a:endParaRPr b="1" sz="272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feel like letting users select </a:t>
            </a:r>
            <a:r>
              <a:rPr lang="en" sz="2400"/>
              <a:t>from their photo library would discourage users from posting their meal on time 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Maybe test the app with and without the feature and see if it affects user retention and posting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Adding ‘Friends’ feature would be beneficial, and would be a future milestone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