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66D941-9577-45F2-90C6-BBEBE113F18F}">
  <a:tblStyle styleId="{E366D941-9577-45F2-90C6-BBEBE113F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2b757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2b757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a28c80a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3a28c80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a28c80a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a28c80a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a28c80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a28c80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5dfc1d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5dfc1d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5dfc1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5dfc1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e5dfc1d8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e5dfc1d8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3a28c80a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3a28c80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a28c80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a28c80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a28c80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a28c80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a28c80a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a28c80a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3a28c80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3a28c80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imlongHor/FoodReal" TargetMode="External"/><Relationship Id="rId4" Type="http://schemas.openxmlformats.org/officeDocument/2006/relationships/hyperlink" Target="https://github.com/KimlongHor/FoodReal/tree/main/weekly_team_report" TargetMode="External"/><Relationship Id="rId5" Type="http://schemas.openxmlformats.org/officeDocument/2006/relationships/hyperlink" Target="https://github.com/KimlongHor/FoodReal/tree/main/docs/expert_us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Feedback (Gladiators)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expert-user doc doesn’t have clickable links for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a local issue but install cocoa pods didn’t work for me through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Couldn’t run the app (possibly local issue) because the pod install command didn’t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was clear and easy to read, github was well-organized and easy to navigate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Response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why brew install with cocoapods </a:t>
            </a:r>
            <a:r>
              <a:rPr lang="en"/>
              <a:t>homebrew</a:t>
            </a:r>
            <a:r>
              <a:rPr lang="en"/>
              <a:t> didn’t 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configuration on my computer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Outdate Xcode version may be the cause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Outdated OS may also be the cause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should be clickable if you download the documentation instead of viewing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the status of the product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ways: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https://github.com/KimlongHor/FoodReal</a:t>
            </a:r>
            <a:r>
              <a:rPr lang="en"/>
              <a:t> and look at the commit history of the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https://github.com/KimlongHor/FoodReal/tree/main/weekly_team_report</a:t>
            </a:r>
            <a:r>
              <a:rPr lang="en"/>
              <a:t> to look at weekly reports with </a:t>
            </a:r>
            <a:r>
              <a:rPr lang="en"/>
              <a:t>progress</a:t>
            </a:r>
            <a:r>
              <a:rPr lang="en"/>
              <a:t>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</a:t>
            </a:r>
            <a:r>
              <a:rPr lang="en"/>
              <a:t>ollow expert users </a:t>
            </a:r>
            <a:r>
              <a:rPr lang="en"/>
              <a:t>documentation</a:t>
            </a:r>
            <a:r>
              <a:rPr lang="en"/>
              <a:t>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https://github.com/KimlongHor/FoodReal/tree/main/docs/expert_users</a:t>
            </a:r>
            <a:r>
              <a:rPr lang="en"/>
              <a:t> to install the application and test it out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Won’t work if you don’t have a mac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notifications in 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user and post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{E366D941-9577-45F2-90C6-BBEBE113F18F}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69" name="Google Shape;69;p15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0" name="Google Shape;70;p15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1" name="Google Shape;71;p15"/>
          <p:cNvSpPr txBox="1"/>
          <p:nvPr/>
        </p:nvSpPr>
        <p:spPr>
          <a:xfrm>
            <a:off x="7863975" y="31334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😐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Highlights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593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Onboarding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r>
              <a:rPr lang="en"/>
              <a:t>: User Onboarding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taken through a series of screens to instruct them on signing up for FoodReal.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Birthday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unit testing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Plan: Camera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capture images with front and back cameras with one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switch between the front and back cameras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r>
              <a:rPr lang="en"/>
              <a:t>: Posting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add a description to their pictures and press “send” button to post in on the public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 will be saved into Cloud Firestore in “Posts”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unit testing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r>
              <a:rPr lang="en"/>
              <a:t>: Notifications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configure daily notification times to remind them of their meals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3 times for 3 notifications per day: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Breakfast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Lunch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settings will be stored in Cloud Firestore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unit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Feedback Follow Up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picture is taken too quickly after the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haven’t adjusted the offset time for the two pictures yet, may implement it during polishing of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based on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Filtering isn’t all that necessary in this step of </a:t>
            </a:r>
            <a:r>
              <a:rPr lang="en"/>
              <a:t>development</a:t>
            </a:r>
            <a:r>
              <a:rPr lang="en"/>
              <a:t> as we don’t have that many users or posts to </a:t>
            </a:r>
            <a:r>
              <a:rPr lang="en"/>
              <a:t>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