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37F8F8-4413-4696-9F88-1F5E73A5B927}">
  <a:tblStyle styleId="{D937F8F8-4413-4696-9F88-1F5E73A5B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776d7d1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776d7d1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776d7d1e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776d7d1e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76d7d1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76d7d1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776d7d1e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776d7d1e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76d7d1e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776d7d1e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776d7d1e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776d7d1e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776d7d1e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776d7d1e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13b8e1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13b8e1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13b8e1f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13b8e1f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onboarding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Firestore authentication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photo and post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77438" y="113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{D937F8F8-4413-4696-9F88-1F5E73A5B927}</a:tableStyleId>
              </a:tblPr>
              <a:tblGrid>
                <a:gridCol w="1337200"/>
                <a:gridCol w="6651900"/>
              </a:tblGrid>
              <a:tr h="3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By the end of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These milestones will be reached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UI structure and components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Firestore project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database collection and document structure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Create and Read operation for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Base UI implementation of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Posting wall with functionality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firebase authentication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Implement picture taking functionality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rest of CRUD operation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User onboarding screens</a:t>
                      </a:r>
                      <a:endParaRPr sz="1000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Implement notification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Polish up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7874150" y="25886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69" name="Google Shape;69;p15"/>
          <p:cNvSpPr txBox="1"/>
          <p:nvPr/>
        </p:nvSpPr>
        <p:spPr>
          <a:xfrm>
            <a:off x="7874150" y="142350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0" name="Google Shape;70;p15"/>
          <p:cNvSpPr txBox="1"/>
          <p:nvPr/>
        </p:nvSpPr>
        <p:spPr>
          <a:xfrm>
            <a:off x="7874150" y="19950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Features - Viability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be done by end of semester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Superuser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Commenting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Save Posts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Can’t be done by end of semester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Friends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Features - Usefulness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400"/>
              <a:buChar char="○"/>
            </a:pPr>
            <a:r>
              <a:rPr lang="en">
                <a:solidFill>
                  <a:srgbClr val="EA9999"/>
                </a:solidFill>
              </a:rPr>
              <a:t>Not Useful</a:t>
            </a:r>
            <a:endParaRPr>
              <a:solidFill>
                <a:srgbClr val="EA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can be managed through Firestore Console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Char char="○"/>
            </a:pPr>
            <a:r>
              <a:rPr lang="en">
                <a:solidFill>
                  <a:srgbClr val="B6D7A8"/>
                </a:solidFill>
              </a:rPr>
              <a:t>Useful</a:t>
            </a:r>
            <a:endParaRPr>
              <a:solidFill>
                <a:srgbClr val="B6D7A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of the app can interact with each other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Char char="○"/>
            </a:pPr>
            <a:r>
              <a:rPr lang="en">
                <a:solidFill>
                  <a:srgbClr val="B6D7A8"/>
                </a:solidFill>
              </a:rPr>
              <a:t>Useful</a:t>
            </a:r>
            <a:endParaRPr>
              <a:solidFill>
                <a:srgbClr val="B6D7A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keep a collection of their favorite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Char char="○"/>
            </a:pPr>
            <a:r>
              <a:rPr lang="en">
                <a:solidFill>
                  <a:srgbClr val="B6D7A8"/>
                </a:solidFill>
              </a:rPr>
              <a:t>Useful</a:t>
            </a:r>
            <a:endParaRPr>
              <a:solidFill>
                <a:srgbClr val="B6D7A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share and view posts from people they care about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Features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have time, we may try implementing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Feedback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an't build your project (no macbook/iphone)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documentation! it's very neat and the pictures are nice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make it even better add pictures to the other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Posting wall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you plan on filtering based on location, friends/ followers, etc?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be cool to see local foods and foods that friends recommend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 </a:t>
            </a:r>
            <a:r>
              <a:rPr lang="en"/>
              <a:t>requires a Mac to build, you would also need an iphone with iOS 15 or above to use all the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location feature would be cool, gives opportunity for people to share their favorite restaurants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we may be able to mark the location of the user when they take the picture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based on location/followers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Viability is low since we don’t have time to implement follow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Filtering based on location may be viable but would be a costly database operation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