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D09E90-99CF-4399-B57D-F170C440C87D}">
  <a:tblStyle styleId="{D1D09E90-99CF-4399-B57D-F170C440C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e5c4e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e5c4e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e5c4ea8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e5c4ea8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3e5c4ea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3e5c4ea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3e5c4ea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3e5c4ea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3e5c4ea8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3e5c4ea8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e5c4ea8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e5c4ea8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e5c4ea8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3e5c4ea8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3e5c4ea8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3e5c4ea8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3e5c4ea8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3e5c4ea8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KimlongHor/FoodRe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and back camera picture taking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onboarding 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77438" y="113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{D1D09E90-99CF-4399-B57D-F170C440C87D}</a:tableStyleId>
              </a:tblPr>
              <a:tblGrid>
                <a:gridCol w="1337200"/>
                <a:gridCol w="6651900"/>
              </a:tblGrid>
              <a:tr h="33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By the end of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These milestones will be reached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UI structure and components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Firestore project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Plan database collection and document structure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Create and Read operation for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Base UI implementation of posting wall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Posting wall with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Set up firebase authentication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Implement picture taking functionality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Write rest of CRUD operation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User onboarding screens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Implement notification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Week 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Polish up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Test the app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7874150" y="25886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😐</a:t>
            </a:r>
            <a:endParaRPr sz="2900"/>
          </a:p>
        </p:txBody>
      </p:sp>
      <p:sp>
        <p:nvSpPr>
          <p:cNvPr id="69" name="Google Shape;69;p15"/>
          <p:cNvSpPr txBox="1"/>
          <p:nvPr/>
        </p:nvSpPr>
        <p:spPr>
          <a:xfrm>
            <a:off x="7874150" y="142350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  <p:sp>
        <p:nvSpPr>
          <p:cNvPr id="70" name="Google Shape;70;p15"/>
          <p:cNvSpPr txBox="1"/>
          <p:nvPr/>
        </p:nvSpPr>
        <p:spPr>
          <a:xfrm>
            <a:off x="7874150" y="1995050"/>
            <a:ext cx="491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🙂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It is a social media app that allows users to casually share their daily foods and see what others are eating. 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Main features to create: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 sz="1800">
                <a:solidFill>
                  <a:srgbClr val="ADADAD"/>
                </a:solidFill>
              </a:rPr>
              <a:t>Create a user account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 sz="1800">
                <a:solidFill>
                  <a:srgbClr val="ADADAD"/>
                </a:solidFill>
              </a:rPr>
              <a:t>Using front and back cameras to capture images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 sz="1800">
                <a:solidFill>
                  <a:srgbClr val="ADADAD"/>
                </a:solidFill>
              </a:rPr>
              <a:t>Posting images publicly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 sz="1800">
                <a:solidFill>
                  <a:srgbClr val="ADADAD"/>
                </a:solidFill>
              </a:rPr>
              <a:t>Able to see images posted by other users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 sz="1800">
                <a:solidFill>
                  <a:srgbClr val="ADADAD"/>
                </a:solidFill>
              </a:rPr>
              <a:t>Set up/configure notifications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-"/>
            </a:pPr>
            <a:r>
              <a:rPr lang="en" sz="1800">
                <a:solidFill>
                  <a:srgbClr val="ADADAD"/>
                </a:solidFill>
              </a:rPr>
              <a:t>Getting a notification to post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Feature: User Onboarding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taken through a series of screens to instruct them on signing up for FoodReal.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Birthday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unit testing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Feature: Camera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able to capture images with front and back cameras with one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able to switch between the front and back cameras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Feature: Posting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add a description to their pictures and press “send” button to post in on the public 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Posts will be saved into Cloud Firestore in “Posts”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r>
              <a:rPr lang="en"/>
              <a:t> unit testing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Feature: Notifications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be able to configure daily notification times to remind them of their meals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3 times for 3 notifications per day: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Breakfast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Lunch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settings will be stored in Cloud Firestore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unit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checking progress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## How to check status of product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Clone the project from GitHub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Run the project in either a simulator or an iphone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## How to check weekly progress of product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navigate to commit history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https://github.com/KimlongHor/FoodReal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### See code changes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a given commit on the commit history page click on the commit id to see code changes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