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5AE35A-3B09-4197-AFA3-8C26C025473E}">
  <a:tblStyle styleId="{555AE35A-3B09-4197-AFA3-8C26C02547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365870b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365870b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365870b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365870b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365870b2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365870b2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365870b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365870b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85fd0df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85fd0df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85fd0df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85fd0df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dbd14e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ddbd14e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dbd14e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ddbd14e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pple.com/programs/" TargetMode="External"/><Relationship Id="rId4" Type="http://schemas.openxmlformats.org/officeDocument/2006/relationships/hyperlink" Target="https://developer.apple.com/ios/submit/" TargetMode="External"/><Relationship Id="rId5" Type="http://schemas.openxmlformats.org/officeDocument/2006/relationships/hyperlink" Target="https://firebase.google.com/pric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FoodReal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Seniors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Kimlong Hor, Yunseo Claire Han [leader]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liking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 profiles to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to setting page and profile edit screen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577438" y="1138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{555AE35A-3B09-4197-AFA3-8C26C025473E}</a:tableStyleId>
              </a:tblPr>
              <a:tblGrid>
                <a:gridCol w="1337200"/>
                <a:gridCol w="6651900"/>
              </a:tblGrid>
              <a:tr h="33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By the end of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These milestones will be reached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 UI structure and components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up Firestore project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 database collection and document structure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Create and Read operation for posting wall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Base UI implementation of posting wall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Posting wall with functionality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up firebase authentication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Implement picture taking functionality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rest of CRUD operation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10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User onboarding screens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Implement notification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12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Polish up the app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Test the app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p16"/>
          <p:cNvSpPr txBox="1"/>
          <p:nvPr/>
        </p:nvSpPr>
        <p:spPr>
          <a:xfrm>
            <a:off x="7874150" y="258865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4" name="Google Shape;74;p16"/>
          <p:cNvSpPr txBox="1"/>
          <p:nvPr/>
        </p:nvSpPr>
        <p:spPr>
          <a:xfrm>
            <a:off x="7874150" y="142350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5" name="Google Shape;75;p16"/>
          <p:cNvSpPr txBox="1"/>
          <p:nvPr/>
        </p:nvSpPr>
        <p:spPr>
          <a:xfrm>
            <a:off x="7874150" y="199505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6" name="Google Shape;76;p16"/>
          <p:cNvSpPr txBox="1"/>
          <p:nvPr/>
        </p:nvSpPr>
        <p:spPr>
          <a:xfrm>
            <a:off x="7863975" y="3133475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😐</a:t>
            </a:r>
            <a:endParaRPr sz="2900"/>
          </a:p>
        </p:txBody>
      </p:sp>
      <p:sp>
        <p:nvSpPr>
          <p:cNvPr id="77" name="Google Shape;77;p16"/>
          <p:cNvSpPr txBox="1"/>
          <p:nvPr/>
        </p:nvSpPr>
        <p:spPr>
          <a:xfrm>
            <a:off x="7874150" y="3603575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methods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publish app on the App store or distribute it for testing, you need to join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Apple Developer Program</a:t>
            </a:r>
            <a:r>
              <a:rPr lang="en"/>
              <a:t> to get a license.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$99 per year for the license on an apple developer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must submit the our App for review before publishing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Submit your iOS apps to the App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distribute the app for testing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 to 25 internal testers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 to 10,000 external beta testers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more users, we may also have to pay for Cloud Firestore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Cloud Firestore Pricing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team Code Space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Expert users documentation is clear and simple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step 6 of documentation is a bit weird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 able to run the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more status and requirement prompts while logging in or signing in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 UI default texts need to be brighter for the users to see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like a post and refresh the page, a different post shows up as liked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sometimes crashes with refresh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close the app completely and re-open, it shows the default image instead of fetching database until refreshed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Feedback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need to add requirement checking and add error messages for users to see in login/signup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make the default texts brighter in sign in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try implementing fetching the likes from the database when loading the posting wall to try fixing the liking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review app refresh, loading scheme to make sure it’s at the right state at all times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