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
      <p:font typeface="Nunito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NunitoSans-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ans-boldItalic.fntdata"/><Relationship Id="rId30" Type="http://schemas.openxmlformats.org/officeDocument/2006/relationships/font" Target="fonts/Nunito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3081a0d96_0_10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f3081a0d96_0_10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This is kind of a lie, you might still have to press apply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3081a0d96_0_3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gf3081a0d96_0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3081a0d96_0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gf3081a0d96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3081a0d96_0_3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gf3081a0d96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f3081a0d96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 name="Google Shape;392;gf3081a0d96_0_3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3081a0d96_0_3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f3081a0d96_0_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f3081a0d96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f3081a0d96_0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3081a0d96_0_3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f3081a0d96_0_3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3081a0d96_0_2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f3081a0d96_0_2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f3081a0d96_0_2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f3081a0d96_0_2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f3081a0d96_0_2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f3081a0d96_0_2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3081a0d96_0_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gf3081a0d96_0_2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3081a0d96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f3081a0d96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f3081a0d96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gf3081a0d96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f3081a0d96_0_3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gf3081a0d96_0_3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f3081a0d96_0_3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f3081a0d96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73" name="Shape 273"/>
        <p:cNvGrpSpPr/>
        <p:nvPr/>
      </p:nvGrpSpPr>
      <p:grpSpPr>
        <a:xfrm>
          <a:off x="0" y="0"/>
          <a:ext cx="0" cy="0"/>
          <a:chOff x="0" y="0"/>
          <a:chExt cx="0" cy="0"/>
        </a:xfrm>
      </p:grpSpPr>
      <p:sp>
        <p:nvSpPr>
          <p:cNvPr id="274" name="Google Shape;274;p13"/>
          <p:cNvSpPr/>
          <p:nvPr/>
        </p:nvSpPr>
        <p:spPr>
          <a:xfrm flipH="1" rot="5400000">
            <a:off x="4518950" y="-3360875"/>
            <a:ext cx="113100" cy="91512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75" name="Google Shape;275;p13"/>
          <p:cNvSpPr/>
          <p:nvPr/>
        </p:nvSpPr>
        <p:spPr>
          <a:xfrm>
            <a:off x="-7125" y="1271275"/>
            <a:ext cx="9151200" cy="38721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3"/>
          <p:cNvSpPr txBox="1"/>
          <p:nvPr>
            <p:ph idx="1" type="body"/>
          </p:nvPr>
        </p:nvSpPr>
        <p:spPr>
          <a:xfrm>
            <a:off x="1847275" y="1704600"/>
            <a:ext cx="5449500" cy="2714700"/>
          </a:xfrm>
          <a:prstGeom prst="rect">
            <a:avLst/>
          </a:prstGeom>
          <a:noFill/>
          <a:ln>
            <a:noFill/>
          </a:ln>
        </p:spPr>
        <p:txBody>
          <a:bodyPr anchorCtr="0" anchor="t" bIns="91425" lIns="91425" spcFirstLastPara="1" rIns="91425" wrap="square" tIns="91425">
            <a:normAutofit/>
          </a:bodyPr>
          <a:lstStyle>
            <a:lvl1pPr indent="-381000" lvl="0" marL="457200" rtl="0" algn="ctr">
              <a:lnSpc>
                <a:spcPct val="115000"/>
              </a:lnSpc>
              <a:spcBef>
                <a:spcPts val="600"/>
              </a:spcBef>
              <a:spcAft>
                <a:spcPts val="0"/>
              </a:spcAft>
              <a:buSzPts val="2400"/>
              <a:buFont typeface="Georgia"/>
              <a:buChar char="▪"/>
              <a:defRPr i="1" sz="2400">
                <a:latin typeface="Georgia"/>
                <a:ea typeface="Georgia"/>
                <a:cs typeface="Georgia"/>
                <a:sym typeface="Georgia"/>
              </a:defRPr>
            </a:lvl1pPr>
            <a:lvl2pPr indent="-381000" lvl="1" marL="914400" rtl="0" algn="ctr">
              <a:lnSpc>
                <a:spcPct val="115000"/>
              </a:lnSpc>
              <a:spcBef>
                <a:spcPts val="0"/>
              </a:spcBef>
              <a:spcAft>
                <a:spcPts val="0"/>
              </a:spcAft>
              <a:buSzPts val="2400"/>
              <a:buFont typeface="Georgia"/>
              <a:buChar char="-"/>
              <a:defRPr i="1" sz="2400">
                <a:latin typeface="Georgia"/>
                <a:ea typeface="Georgia"/>
                <a:cs typeface="Georgia"/>
                <a:sym typeface="Georgia"/>
              </a:defRPr>
            </a:lvl2pPr>
            <a:lvl3pPr indent="-381000" lvl="2" marL="1371600" rtl="0" algn="ctr">
              <a:lnSpc>
                <a:spcPct val="115000"/>
              </a:lnSpc>
              <a:spcBef>
                <a:spcPts val="0"/>
              </a:spcBef>
              <a:spcAft>
                <a:spcPts val="0"/>
              </a:spcAft>
              <a:buSzPts val="2400"/>
              <a:buFont typeface="Georgia"/>
              <a:buChar char="-"/>
              <a:defRPr i="1" sz="2400">
                <a:latin typeface="Georgia"/>
                <a:ea typeface="Georgia"/>
                <a:cs typeface="Georgia"/>
                <a:sym typeface="Georgia"/>
              </a:defRPr>
            </a:lvl3pPr>
            <a:lvl4pPr indent="-381000" lvl="3" marL="1828800" rtl="0" algn="ctr">
              <a:lnSpc>
                <a:spcPct val="115000"/>
              </a:lnSpc>
              <a:spcBef>
                <a:spcPts val="0"/>
              </a:spcBef>
              <a:spcAft>
                <a:spcPts val="0"/>
              </a:spcAft>
              <a:buSzPts val="2400"/>
              <a:buFont typeface="Georgia"/>
              <a:buChar char="-"/>
              <a:defRPr i="1" sz="2400">
                <a:latin typeface="Georgia"/>
                <a:ea typeface="Georgia"/>
                <a:cs typeface="Georgia"/>
                <a:sym typeface="Georgia"/>
              </a:defRPr>
            </a:lvl4pPr>
            <a:lvl5pPr indent="-381000" lvl="4" marL="2286000" rtl="0" algn="ctr">
              <a:lnSpc>
                <a:spcPct val="115000"/>
              </a:lnSpc>
              <a:spcBef>
                <a:spcPts val="0"/>
              </a:spcBef>
              <a:spcAft>
                <a:spcPts val="0"/>
              </a:spcAft>
              <a:buSzPts val="2400"/>
              <a:buFont typeface="Georgia"/>
              <a:buChar char="-"/>
              <a:defRPr i="1" sz="2400">
                <a:latin typeface="Georgia"/>
                <a:ea typeface="Georgia"/>
                <a:cs typeface="Georgia"/>
                <a:sym typeface="Georgia"/>
              </a:defRPr>
            </a:lvl5pPr>
            <a:lvl6pPr indent="-381000" lvl="5" marL="2743200" rtl="0" algn="ctr">
              <a:lnSpc>
                <a:spcPct val="115000"/>
              </a:lnSpc>
              <a:spcBef>
                <a:spcPts val="0"/>
              </a:spcBef>
              <a:spcAft>
                <a:spcPts val="0"/>
              </a:spcAft>
              <a:buSzPts val="2400"/>
              <a:buFont typeface="Georgia"/>
              <a:buChar char="-"/>
              <a:defRPr i="1" sz="2400">
                <a:latin typeface="Georgia"/>
                <a:ea typeface="Georgia"/>
                <a:cs typeface="Georgia"/>
                <a:sym typeface="Georgia"/>
              </a:defRPr>
            </a:lvl6pPr>
            <a:lvl7pPr indent="-381000" lvl="6" marL="3200400" rtl="0" algn="ctr">
              <a:lnSpc>
                <a:spcPct val="115000"/>
              </a:lnSpc>
              <a:spcBef>
                <a:spcPts val="0"/>
              </a:spcBef>
              <a:spcAft>
                <a:spcPts val="0"/>
              </a:spcAft>
              <a:buSzPts val="2400"/>
              <a:buFont typeface="Georgia"/>
              <a:buChar char="-"/>
              <a:defRPr i="1" sz="2400">
                <a:latin typeface="Georgia"/>
                <a:ea typeface="Georgia"/>
                <a:cs typeface="Georgia"/>
                <a:sym typeface="Georgia"/>
              </a:defRPr>
            </a:lvl7pPr>
            <a:lvl8pPr indent="-381000" lvl="7" marL="3657600" rtl="0" algn="ctr">
              <a:lnSpc>
                <a:spcPct val="115000"/>
              </a:lnSpc>
              <a:spcBef>
                <a:spcPts val="0"/>
              </a:spcBef>
              <a:spcAft>
                <a:spcPts val="0"/>
              </a:spcAft>
              <a:buSzPts val="2400"/>
              <a:buFont typeface="Georgia"/>
              <a:buChar char="-"/>
              <a:defRPr i="1" sz="2400">
                <a:latin typeface="Georgia"/>
                <a:ea typeface="Georgia"/>
                <a:cs typeface="Georgia"/>
                <a:sym typeface="Georgia"/>
              </a:defRPr>
            </a:lvl8pPr>
            <a:lvl9pPr indent="-381000" lvl="8" marL="4114800" rtl="0" algn="ctr">
              <a:lnSpc>
                <a:spcPct val="115000"/>
              </a:lnSpc>
              <a:spcBef>
                <a:spcPts val="0"/>
              </a:spcBef>
              <a:spcAft>
                <a:spcPts val="0"/>
              </a:spcAft>
              <a:buSzPts val="2400"/>
              <a:buFont typeface="Georgia"/>
              <a:buChar char="-"/>
              <a:defRPr i="1" sz="2400">
                <a:latin typeface="Georgia"/>
                <a:ea typeface="Georgia"/>
                <a:cs typeface="Georgia"/>
                <a:sym typeface="Georgia"/>
              </a:defRPr>
            </a:lvl9pPr>
          </a:lstStyle>
          <a:p/>
        </p:txBody>
      </p:sp>
      <p:sp>
        <p:nvSpPr>
          <p:cNvPr id="277" name="Google Shape;277;p13"/>
          <p:cNvSpPr txBox="1"/>
          <p:nvPr/>
        </p:nvSpPr>
        <p:spPr>
          <a:xfrm>
            <a:off x="3593400" y="227724"/>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200"/>
              <a:buFont typeface="Arial"/>
              <a:buNone/>
            </a:pPr>
            <a:r>
              <a:rPr b="0" i="0" lang="en" sz="7200" u="none" cap="none" strike="noStrike">
                <a:solidFill>
                  <a:srgbClr val="FFFFFF"/>
                </a:solidFill>
                <a:latin typeface="Nunito Sans"/>
                <a:ea typeface="Nunito Sans"/>
                <a:cs typeface="Nunito Sans"/>
                <a:sym typeface="Nunito Sans"/>
              </a:rPr>
              <a:t>“</a:t>
            </a:r>
            <a:endParaRPr b="0" i="0" sz="7200" u="none" cap="none" strike="noStrike">
              <a:solidFill>
                <a:srgbClr val="FFFFFF"/>
              </a:solidFill>
              <a:latin typeface="Nunito Sans"/>
              <a:ea typeface="Nunito Sans"/>
              <a:cs typeface="Nunito Sans"/>
              <a:sym typeface="Nunito Sans"/>
            </a:endParaRPr>
          </a:p>
        </p:txBody>
      </p:sp>
      <p:sp>
        <p:nvSpPr>
          <p:cNvPr id="278" name="Google Shape;278;p13"/>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79" name="Shape 279"/>
        <p:cNvGrpSpPr/>
        <p:nvPr/>
      </p:nvGrpSpPr>
      <p:grpSpPr>
        <a:xfrm>
          <a:off x="0" y="0"/>
          <a:ext cx="0" cy="0"/>
          <a:chOff x="0" y="0"/>
          <a:chExt cx="0" cy="0"/>
        </a:xfrm>
      </p:grpSpPr>
      <p:sp>
        <p:nvSpPr>
          <p:cNvPr id="280" name="Google Shape;280;p14"/>
          <p:cNvSpPr/>
          <p:nvPr/>
        </p:nvSpPr>
        <p:spPr>
          <a:xfrm flipH="1">
            <a:off x="2472375" y="0"/>
            <a:ext cx="113100" cy="5143500"/>
          </a:xfrm>
          <a:prstGeom prst="rect">
            <a:avLst/>
          </a:prstGeom>
          <a:gradFill>
            <a:gsLst>
              <a:gs pos="0">
                <a:srgbClr val="000014">
                  <a:alpha val="20000"/>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81" name="Google Shape;281;p14"/>
          <p:cNvSpPr/>
          <p:nvPr/>
        </p:nvSpPr>
        <p:spPr>
          <a:xfrm>
            <a:off x="2585475" y="0"/>
            <a:ext cx="6558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txBox="1"/>
          <p:nvPr>
            <p:ph type="title"/>
          </p:nvPr>
        </p:nvSpPr>
        <p:spPr>
          <a:xfrm>
            <a:off x="234450" y="575500"/>
            <a:ext cx="2046300" cy="3981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400"/>
              <a:buNone/>
              <a:defRPr/>
            </a:lvl1pPr>
            <a:lvl2pPr lvl="1" rtl="0" algn="l">
              <a:lnSpc>
                <a:spcPct val="100000"/>
              </a:lnSpc>
              <a:spcBef>
                <a:spcPts val="0"/>
              </a:spcBef>
              <a:spcAft>
                <a:spcPts val="0"/>
              </a:spcAft>
              <a:buSzPts val="2400"/>
              <a:buNone/>
              <a:defRPr/>
            </a:lvl2pPr>
            <a:lvl3pPr lvl="2" rtl="0" algn="l">
              <a:lnSpc>
                <a:spcPct val="100000"/>
              </a:lnSpc>
              <a:spcBef>
                <a:spcPts val="0"/>
              </a:spcBef>
              <a:spcAft>
                <a:spcPts val="0"/>
              </a:spcAft>
              <a:buSzPts val="2400"/>
              <a:buNone/>
              <a:defRPr/>
            </a:lvl3pPr>
            <a:lvl4pPr lvl="3" rtl="0" algn="l">
              <a:lnSpc>
                <a:spcPct val="100000"/>
              </a:lnSpc>
              <a:spcBef>
                <a:spcPts val="0"/>
              </a:spcBef>
              <a:spcAft>
                <a:spcPts val="0"/>
              </a:spcAft>
              <a:buSzPts val="2400"/>
              <a:buNone/>
              <a:defRPr/>
            </a:lvl4pPr>
            <a:lvl5pPr lvl="4" rtl="0" algn="l">
              <a:lnSpc>
                <a:spcPct val="100000"/>
              </a:lnSpc>
              <a:spcBef>
                <a:spcPts val="0"/>
              </a:spcBef>
              <a:spcAft>
                <a:spcPts val="0"/>
              </a:spcAft>
              <a:buSzPts val="2400"/>
              <a:buNone/>
              <a:defRPr/>
            </a:lvl5pPr>
            <a:lvl6pPr lvl="5" rtl="0" algn="l">
              <a:lnSpc>
                <a:spcPct val="100000"/>
              </a:lnSpc>
              <a:spcBef>
                <a:spcPts val="0"/>
              </a:spcBef>
              <a:spcAft>
                <a:spcPts val="0"/>
              </a:spcAft>
              <a:buSzPts val="2400"/>
              <a:buNone/>
              <a:defRPr/>
            </a:lvl6pPr>
            <a:lvl7pPr lvl="6" rtl="0" algn="l">
              <a:lnSpc>
                <a:spcPct val="100000"/>
              </a:lnSpc>
              <a:spcBef>
                <a:spcPts val="0"/>
              </a:spcBef>
              <a:spcAft>
                <a:spcPts val="0"/>
              </a:spcAft>
              <a:buSzPts val="2400"/>
              <a:buNone/>
              <a:defRPr/>
            </a:lvl7pPr>
            <a:lvl8pPr lvl="7" rtl="0" algn="l">
              <a:lnSpc>
                <a:spcPct val="100000"/>
              </a:lnSpc>
              <a:spcBef>
                <a:spcPts val="0"/>
              </a:spcBef>
              <a:spcAft>
                <a:spcPts val="0"/>
              </a:spcAft>
              <a:buSzPts val="2400"/>
              <a:buNone/>
              <a:defRPr/>
            </a:lvl8pPr>
            <a:lvl9pPr lvl="8" rtl="0" algn="l">
              <a:lnSpc>
                <a:spcPct val="100000"/>
              </a:lnSpc>
              <a:spcBef>
                <a:spcPts val="0"/>
              </a:spcBef>
              <a:spcAft>
                <a:spcPts val="0"/>
              </a:spcAft>
              <a:buSzPts val="2400"/>
              <a:buNone/>
              <a:defRPr/>
            </a:lvl9pPr>
          </a:lstStyle>
          <a:p/>
        </p:txBody>
      </p:sp>
      <p:sp>
        <p:nvSpPr>
          <p:cNvPr id="283" name="Google Shape;283;p14"/>
          <p:cNvSpPr txBox="1"/>
          <p:nvPr>
            <p:ph idx="1" type="body"/>
          </p:nvPr>
        </p:nvSpPr>
        <p:spPr>
          <a:xfrm>
            <a:off x="3069325" y="575500"/>
            <a:ext cx="1789800" cy="3981000"/>
          </a:xfrm>
          <a:prstGeom prst="rect">
            <a:avLst/>
          </a:prstGeom>
          <a:noFill/>
          <a:ln>
            <a:noFill/>
          </a:ln>
        </p:spPr>
        <p:txBody>
          <a:bodyPr anchorCtr="0" anchor="t" bIns="91425" lIns="91425" spcFirstLastPara="1" rIns="91425" wrap="square" tIns="91425">
            <a:normAutofit/>
          </a:bodyPr>
          <a:lstStyle>
            <a:lvl1pPr indent="-285750" lvl="0" marL="457200" rtl="0" algn="l">
              <a:lnSpc>
                <a:spcPct val="115000"/>
              </a:lnSpc>
              <a:spcBef>
                <a:spcPts val="600"/>
              </a:spcBef>
              <a:spcAft>
                <a:spcPts val="0"/>
              </a:spcAft>
              <a:buSzPts val="900"/>
              <a:buChar char="▪"/>
              <a:defRPr sz="900"/>
            </a:lvl1pPr>
            <a:lvl2pPr indent="-285750" lvl="1" marL="914400" rtl="0" algn="l">
              <a:lnSpc>
                <a:spcPct val="115000"/>
              </a:lnSpc>
              <a:spcBef>
                <a:spcPts val="0"/>
              </a:spcBef>
              <a:spcAft>
                <a:spcPts val="0"/>
              </a:spcAft>
              <a:buSzPts val="900"/>
              <a:buChar char="-"/>
              <a:defRPr sz="900"/>
            </a:lvl2pPr>
            <a:lvl3pPr indent="-285750" lvl="2" marL="1371600" rtl="0" algn="l">
              <a:lnSpc>
                <a:spcPct val="115000"/>
              </a:lnSpc>
              <a:spcBef>
                <a:spcPts val="0"/>
              </a:spcBef>
              <a:spcAft>
                <a:spcPts val="0"/>
              </a:spcAft>
              <a:buSzPts val="900"/>
              <a:buChar char="-"/>
              <a:defRPr sz="900"/>
            </a:lvl3pPr>
            <a:lvl4pPr indent="-285750" lvl="3" marL="1828800" rtl="0" algn="l">
              <a:lnSpc>
                <a:spcPct val="115000"/>
              </a:lnSpc>
              <a:spcBef>
                <a:spcPts val="0"/>
              </a:spcBef>
              <a:spcAft>
                <a:spcPts val="0"/>
              </a:spcAft>
              <a:buSzPts val="900"/>
              <a:buChar char="-"/>
              <a:defRPr sz="900"/>
            </a:lvl4pPr>
            <a:lvl5pPr indent="-285750" lvl="4" marL="2286000" rtl="0" algn="l">
              <a:lnSpc>
                <a:spcPct val="115000"/>
              </a:lnSpc>
              <a:spcBef>
                <a:spcPts val="0"/>
              </a:spcBef>
              <a:spcAft>
                <a:spcPts val="0"/>
              </a:spcAft>
              <a:buSzPts val="900"/>
              <a:buChar char="-"/>
              <a:defRPr sz="900"/>
            </a:lvl5pPr>
            <a:lvl6pPr indent="-285750" lvl="5" marL="2743200" rtl="0" algn="l">
              <a:lnSpc>
                <a:spcPct val="115000"/>
              </a:lnSpc>
              <a:spcBef>
                <a:spcPts val="0"/>
              </a:spcBef>
              <a:spcAft>
                <a:spcPts val="0"/>
              </a:spcAft>
              <a:buSzPts val="900"/>
              <a:buChar char="-"/>
              <a:defRPr sz="900"/>
            </a:lvl6pPr>
            <a:lvl7pPr indent="-285750" lvl="6" marL="3200400" rtl="0" algn="l">
              <a:lnSpc>
                <a:spcPct val="115000"/>
              </a:lnSpc>
              <a:spcBef>
                <a:spcPts val="0"/>
              </a:spcBef>
              <a:spcAft>
                <a:spcPts val="0"/>
              </a:spcAft>
              <a:buSzPts val="900"/>
              <a:buChar char="-"/>
              <a:defRPr sz="900"/>
            </a:lvl7pPr>
            <a:lvl8pPr indent="-285750" lvl="7" marL="3657600" rtl="0" algn="l">
              <a:lnSpc>
                <a:spcPct val="115000"/>
              </a:lnSpc>
              <a:spcBef>
                <a:spcPts val="0"/>
              </a:spcBef>
              <a:spcAft>
                <a:spcPts val="0"/>
              </a:spcAft>
              <a:buSzPts val="900"/>
              <a:buChar char="-"/>
              <a:defRPr sz="900"/>
            </a:lvl8pPr>
            <a:lvl9pPr indent="-285750" lvl="8" marL="4114800" rtl="0" algn="l">
              <a:lnSpc>
                <a:spcPct val="115000"/>
              </a:lnSpc>
              <a:spcBef>
                <a:spcPts val="0"/>
              </a:spcBef>
              <a:spcAft>
                <a:spcPts val="0"/>
              </a:spcAft>
              <a:buSzPts val="900"/>
              <a:buChar char="-"/>
              <a:defRPr sz="900"/>
            </a:lvl9pPr>
          </a:lstStyle>
          <a:p/>
        </p:txBody>
      </p:sp>
      <p:sp>
        <p:nvSpPr>
          <p:cNvPr id="284" name="Google Shape;284;p14"/>
          <p:cNvSpPr txBox="1"/>
          <p:nvPr>
            <p:ph idx="2" type="body"/>
          </p:nvPr>
        </p:nvSpPr>
        <p:spPr>
          <a:xfrm>
            <a:off x="4951006" y="575500"/>
            <a:ext cx="1789800" cy="3981000"/>
          </a:xfrm>
          <a:prstGeom prst="rect">
            <a:avLst/>
          </a:prstGeom>
          <a:noFill/>
          <a:ln>
            <a:noFill/>
          </a:ln>
        </p:spPr>
        <p:txBody>
          <a:bodyPr anchorCtr="0" anchor="t" bIns="91425" lIns="91425" spcFirstLastPara="1" rIns="91425" wrap="square" tIns="91425">
            <a:normAutofit/>
          </a:bodyPr>
          <a:lstStyle>
            <a:lvl1pPr indent="-285750" lvl="0" marL="457200" rtl="0" algn="l">
              <a:lnSpc>
                <a:spcPct val="115000"/>
              </a:lnSpc>
              <a:spcBef>
                <a:spcPts val="600"/>
              </a:spcBef>
              <a:spcAft>
                <a:spcPts val="0"/>
              </a:spcAft>
              <a:buSzPts val="900"/>
              <a:buChar char="▪"/>
              <a:defRPr sz="900"/>
            </a:lvl1pPr>
            <a:lvl2pPr indent="-285750" lvl="1" marL="914400" rtl="0" algn="l">
              <a:lnSpc>
                <a:spcPct val="115000"/>
              </a:lnSpc>
              <a:spcBef>
                <a:spcPts val="0"/>
              </a:spcBef>
              <a:spcAft>
                <a:spcPts val="0"/>
              </a:spcAft>
              <a:buSzPts val="900"/>
              <a:buChar char="-"/>
              <a:defRPr sz="900"/>
            </a:lvl2pPr>
            <a:lvl3pPr indent="-285750" lvl="2" marL="1371600" rtl="0" algn="l">
              <a:lnSpc>
                <a:spcPct val="115000"/>
              </a:lnSpc>
              <a:spcBef>
                <a:spcPts val="0"/>
              </a:spcBef>
              <a:spcAft>
                <a:spcPts val="0"/>
              </a:spcAft>
              <a:buSzPts val="900"/>
              <a:buChar char="-"/>
              <a:defRPr sz="900"/>
            </a:lvl3pPr>
            <a:lvl4pPr indent="-285750" lvl="3" marL="1828800" rtl="0" algn="l">
              <a:lnSpc>
                <a:spcPct val="115000"/>
              </a:lnSpc>
              <a:spcBef>
                <a:spcPts val="0"/>
              </a:spcBef>
              <a:spcAft>
                <a:spcPts val="0"/>
              </a:spcAft>
              <a:buSzPts val="900"/>
              <a:buChar char="-"/>
              <a:defRPr sz="900"/>
            </a:lvl4pPr>
            <a:lvl5pPr indent="-285750" lvl="4" marL="2286000" rtl="0" algn="l">
              <a:lnSpc>
                <a:spcPct val="115000"/>
              </a:lnSpc>
              <a:spcBef>
                <a:spcPts val="0"/>
              </a:spcBef>
              <a:spcAft>
                <a:spcPts val="0"/>
              </a:spcAft>
              <a:buSzPts val="900"/>
              <a:buChar char="-"/>
              <a:defRPr sz="900"/>
            </a:lvl5pPr>
            <a:lvl6pPr indent="-285750" lvl="5" marL="2743200" rtl="0" algn="l">
              <a:lnSpc>
                <a:spcPct val="115000"/>
              </a:lnSpc>
              <a:spcBef>
                <a:spcPts val="0"/>
              </a:spcBef>
              <a:spcAft>
                <a:spcPts val="0"/>
              </a:spcAft>
              <a:buSzPts val="900"/>
              <a:buChar char="-"/>
              <a:defRPr sz="900"/>
            </a:lvl6pPr>
            <a:lvl7pPr indent="-285750" lvl="6" marL="3200400" rtl="0" algn="l">
              <a:lnSpc>
                <a:spcPct val="115000"/>
              </a:lnSpc>
              <a:spcBef>
                <a:spcPts val="0"/>
              </a:spcBef>
              <a:spcAft>
                <a:spcPts val="0"/>
              </a:spcAft>
              <a:buSzPts val="900"/>
              <a:buChar char="-"/>
              <a:defRPr sz="900"/>
            </a:lvl7pPr>
            <a:lvl8pPr indent="-285750" lvl="7" marL="3657600" rtl="0" algn="l">
              <a:lnSpc>
                <a:spcPct val="115000"/>
              </a:lnSpc>
              <a:spcBef>
                <a:spcPts val="0"/>
              </a:spcBef>
              <a:spcAft>
                <a:spcPts val="0"/>
              </a:spcAft>
              <a:buSzPts val="900"/>
              <a:buChar char="-"/>
              <a:defRPr sz="900"/>
            </a:lvl8pPr>
            <a:lvl9pPr indent="-285750" lvl="8" marL="4114800" rtl="0" algn="l">
              <a:lnSpc>
                <a:spcPct val="115000"/>
              </a:lnSpc>
              <a:spcBef>
                <a:spcPts val="0"/>
              </a:spcBef>
              <a:spcAft>
                <a:spcPts val="0"/>
              </a:spcAft>
              <a:buSzPts val="900"/>
              <a:buChar char="-"/>
              <a:defRPr sz="900"/>
            </a:lvl9pPr>
          </a:lstStyle>
          <a:p/>
        </p:txBody>
      </p:sp>
      <p:sp>
        <p:nvSpPr>
          <p:cNvPr id="285" name="Google Shape;285;p14"/>
          <p:cNvSpPr txBox="1"/>
          <p:nvPr>
            <p:ph idx="3" type="body"/>
          </p:nvPr>
        </p:nvSpPr>
        <p:spPr>
          <a:xfrm>
            <a:off x="6832686" y="575500"/>
            <a:ext cx="1789800" cy="3981000"/>
          </a:xfrm>
          <a:prstGeom prst="rect">
            <a:avLst/>
          </a:prstGeom>
          <a:noFill/>
          <a:ln>
            <a:noFill/>
          </a:ln>
        </p:spPr>
        <p:txBody>
          <a:bodyPr anchorCtr="0" anchor="t" bIns="91425" lIns="91425" spcFirstLastPara="1" rIns="91425" wrap="square" tIns="91425">
            <a:normAutofit/>
          </a:bodyPr>
          <a:lstStyle>
            <a:lvl1pPr indent="-285750" lvl="0" marL="457200" rtl="0" algn="l">
              <a:lnSpc>
                <a:spcPct val="115000"/>
              </a:lnSpc>
              <a:spcBef>
                <a:spcPts val="600"/>
              </a:spcBef>
              <a:spcAft>
                <a:spcPts val="0"/>
              </a:spcAft>
              <a:buSzPts val="900"/>
              <a:buChar char="▪"/>
              <a:defRPr sz="900"/>
            </a:lvl1pPr>
            <a:lvl2pPr indent="-285750" lvl="1" marL="914400" rtl="0" algn="l">
              <a:lnSpc>
                <a:spcPct val="115000"/>
              </a:lnSpc>
              <a:spcBef>
                <a:spcPts val="0"/>
              </a:spcBef>
              <a:spcAft>
                <a:spcPts val="0"/>
              </a:spcAft>
              <a:buSzPts val="900"/>
              <a:buChar char="-"/>
              <a:defRPr sz="900"/>
            </a:lvl2pPr>
            <a:lvl3pPr indent="-285750" lvl="2" marL="1371600" rtl="0" algn="l">
              <a:lnSpc>
                <a:spcPct val="115000"/>
              </a:lnSpc>
              <a:spcBef>
                <a:spcPts val="0"/>
              </a:spcBef>
              <a:spcAft>
                <a:spcPts val="0"/>
              </a:spcAft>
              <a:buSzPts val="900"/>
              <a:buChar char="-"/>
              <a:defRPr sz="900"/>
            </a:lvl3pPr>
            <a:lvl4pPr indent="-285750" lvl="3" marL="1828800" rtl="0" algn="l">
              <a:lnSpc>
                <a:spcPct val="115000"/>
              </a:lnSpc>
              <a:spcBef>
                <a:spcPts val="0"/>
              </a:spcBef>
              <a:spcAft>
                <a:spcPts val="0"/>
              </a:spcAft>
              <a:buSzPts val="900"/>
              <a:buChar char="-"/>
              <a:defRPr sz="900"/>
            </a:lvl4pPr>
            <a:lvl5pPr indent="-285750" lvl="4" marL="2286000" rtl="0" algn="l">
              <a:lnSpc>
                <a:spcPct val="115000"/>
              </a:lnSpc>
              <a:spcBef>
                <a:spcPts val="0"/>
              </a:spcBef>
              <a:spcAft>
                <a:spcPts val="0"/>
              </a:spcAft>
              <a:buSzPts val="900"/>
              <a:buChar char="-"/>
              <a:defRPr sz="900"/>
            </a:lvl5pPr>
            <a:lvl6pPr indent="-285750" lvl="5" marL="2743200" rtl="0" algn="l">
              <a:lnSpc>
                <a:spcPct val="115000"/>
              </a:lnSpc>
              <a:spcBef>
                <a:spcPts val="0"/>
              </a:spcBef>
              <a:spcAft>
                <a:spcPts val="0"/>
              </a:spcAft>
              <a:buSzPts val="900"/>
              <a:buChar char="-"/>
              <a:defRPr sz="900"/>
            </a:lvl6pPr>
            <a:lvl7pPr indent="-285750" lvl="6" marL="3200400" rtl="0" algn="l">
              <a:lnSpc>
                <a:spcPct val="115000"/>
              </a:lnSpc>
              <a:spcBef>
                <a:spcPts val="0"/>
              </a:spcBef>
              <a:spcAft>
                <a:spcPts val="0"/>
              </a:spcAft>
              <a:buSzPts val="900"/>
              <a:buChar char="-"/>
              <a:defRPr sz="900"/>
            </a:lvl7pPr>
            <a:lvl8pPr indent="-285750" lvl="7" marL="3657600" rtl="0" algn="l">
              <a:lnSpc>
                <a:spcPct val="115000"/>
              </a:lnSpc>
              <a:spcBef>
                <a:spcPts val="0"/>
              </a:spcBef>
              <a:spcAft>
                <a:spcPts val="0"/>
              </a:spcAft>
              <a:buSzPts val="900"/>
              <a:buChar char="-"/>
              <a:defRPr sz="900"/>
            </a:lvl8pPr>
            <a:lvl9pPr indent="-285750" lvl="8" marL="4114800" rtl="0" algn="l">
              <a:lnSpc>
                <a:spcPct val="115000"/>
              </a:lnSpc>
              <a:spcBef>
                <a:spcPts val="0"/>
              </a:spcBef>
              <a:spcAft>
                <a:spcPts val="0"/>
              </a:spcAft>
              <a:buSzPts val="900"/>
              <a:buChar char="-"/>
              <a:defRPr sz="900"/>
            </a:lvl9pPr>
          </a:lstStyle>
          <a:p/>
        </p:txBody>
      </p:sp>
      <p:sp>
        <p:nvSpPr>
          <p:cNvPr id="286" name="Google Shape;286;p14"/>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CCCCCC"/>
                </a:solidFill>
                <a:latin typeface="Nunito Sans"/>
                <a:ea typeface="Nunito Sans"/>
                <a:cs typeface="Nunito Sans"/>
                <a:sym typeface="Nunito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287" name="Shape 287"/>
        <p:cNvGrpSpPr/>
        <p:nvPr/>
      </p:nvGrpSpPr>
      <p:grpSpPr>
        <a:xfrm>
          <a:off x="0" y="0"/>
          <a:ext cx="0" cy="0"/>
          <a:chOff x="0" y="0"/>
          <a:chExt cx="0" cy="0"/>
        </a:xfrm>
      </p:grpSpPr>
      <p:sp>
        <p:nvSpPr>
          <p:cNvPr id="288" name="Google Shape;288;p15"/>
          <p:cNvSpPr/>
          <p:nvPr/>
        </p:nvSpPr>
        <p:spPr>
          <a:xfrm flipH="1">
            <a:off x="-688" y="0"/>
            <a:ext cx="45756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5"/>
          <p:cNvSpPr txBox="1"/>
          <p:nvPr>
            <p:ph type="ctrTitle"/>
          </p:nvPr>
        </p:nvSpPr>
        <p:spPr>
          <a:xfrm>
            <a:off x="468925" y="2387250"/>
            <a:ext cx="3636600" cy="22590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chemeClr val="accent1"/>
              </a:buClr>
              <a:buSzPts val="3000"/>
              <a:buNone/>
              <a:defRPr b="1" sz="3000">
                <a:solidFill>
                  <a:schemeClr val="accent1"/>
                </a:solidFill>
              </a:defRPr>
            </a:lvl1pPr>
            <a:lvl2pPr lvl="1" rtl="0" algn="l">
              <a:lnSpc>
                <a:spcPct val="100000"/>
              </a:lnSpc>
              <a:spcBef>
                <a:spcPts val="0"/>
              </a:spcBef>
              <a:spcAft>
                <a:spcPts val="0"/>
              </a:spcAft>
              <a:buClr>
                <a:schemeClr val="accent1"/>
              </a:buClr>
              <a:buSzPts val="3000"/>
              <a:buNone/>
              <a:defRPr b="1" sz="3000">
                <a:solidFill>
                  <a:schemeClr val="accent1"/>
                </a:solidFill>
              </a:defRPr>
            </a:lvl2pPr>
            <a:lvl3pPr lvl="2" rtl="0" algn="l">
              <a:lnSpc>
                <a:spcPct val="100000"/>
              </a:lnSpc>
              <a:spcBef>
                <a:spcPts val="0"/>
              </a:spcBef>
              <a:spcAft>
                <a:spcPts val="0"/>
              </a:spcAft>
              <a:buClr>
                <a:schemeClr val="accent1"/>
              </a:buClr>
              <a:buSzPts val="3000"/>
              <a:buNone/>
              <a:defRPr b="1" sz="3000">
                <a:solidFill>
                  <a:schemeClr val="accent1"/>
                </a:solidFill>
              </a:defRPr>
            </a:lvl3pPr>
            <a:lvl4pPr lvl="3" rtl="0" algn="l">
              <a:lnSpc>
                <a:spcPct val="100000"/>
              </a:lnSpc>
              <a:spcBef>
                <a:spcPts val="0"/>
              </a:spcBef>
              <a:spcAft>
                <a:spcPts val="0"/>
              </a:spcAft>
              <a:buClr>
                <a:schemeClr val="accent1"/>
              </a:buClr>
              <a:buSzPts val="3000"/>
              <a:buNone/>
              <a:defRPr b="1" sz="3000">
                <a:solidFill>
                  <a:schemeClr val="accent1"/>
                </a:solidFill>
              </a:defRPr>
            </a:lvl4pPr>
            <a:lvl5pPr lvl="4" rtl="0" algn="l">
              <a:lnSpc>
                <a:spcPct val="100000"/>
              </a:lnSpc>
              <a:spcBef>
                <a:spcPts val="0"/>
              </a:spcBef>
              <a:spcAft>
                <a:spcPts val="0"/>
              </a:spcAft>
              <a:buClr>
                <a:schemeClr val="accent1"/>
              </a:buClr>
              <a:buSzPts val="3000"/>
              <a:buNone/>
              <a:defRPr b="1" sz="3000">
                <a:solidFill>
                  <a:schemeClr val="accent1"/>
                </a:solidFill>
              </a:defRPr>
            </a:lvl5pPr>
            <a:lvl6pPr lvl="5" rtl="0" algn="l">
              <a:lnSpc>
                <a:spcPct val="100000"/>
              </a:lnSpc>
              <a:spcBef>
                <a:spcPts val="0"/>
              </a:spcBef>
              <a:spcAft>
                <a:spcPts val="0"/>
              </a:spcAft>
              <a:buClr>
                <a:schemeClr val="accent1"/>
              </a:buClr>
              <a:buSzPts val="3000"/>
              <a:buNone/>
              <a:defRPr b="1" sz="3000">
                <a:solidFill>
                  <a:schemeClr val="accent1"/>
                </a:solidFill>
              </a:defRPr>
            </a:lvl6pPr>
            <a:lvl7pPr lvl="6" rtl="0" algn="l">
              <a:lnSpc>
                <a:spcPct val="100000"/>
              </a:lnSpc>
              <a:spcBef>
                <a:spcPts val="0"/>
              </a:spcBef>
              <a:spcAft>
                <a:spcPts val="0"/>
              </a:spcAft>
              <a:buClr>
                <a:schemeClr val="accent1"/>
              </a:buClr>
              <a:buSzPts val="3000"/>
              <a:buNone/>
              <a:defRPr b="1" sz="3000">
                <a:solidFill>
                  <a:schemeClr val="accent1"/>
                </a:solidFill>
              </a:defRPr>
            </a:lvl7pPr>
            <a:lvl8pPr lvl="7" rtl="0" algn="l">
              <a:lnSpc>
                <a:spcPct val="100000"/>
              </a:lnSpc>
              <a:spcBef>
                <a:spcPts val="0"/>
              </a:spcBef>
              <a:spcAft>
                <a:spcPts val="0"/>
              </a:spcAft>
              <a:buClr>
                <a:schemeClr val="accent1"/>
              </a:buClr>
              <a:buSzPts val="3000"/>
              <a:buNone/>
              <a:defRPr b="1" sz="3000">
                <a:solidFill>
                  <a:schemeClr val="accent1"/>
                </a:solidFill>
              </a:defRPr>
            </a:lvl8pPr>
            <a:lvl9pPr lvl="8" rtl="0" algn="l">
              <a:lnSpc>
                <a:spcPct val="100000"/>
              </a:lnSpc>
              <a:spcBef>
                <a:spcPts val="0"/>
              </a:spcBef>
              <a:spcAft>
                <a:spcPts val="0"/>
              </a:spcAft>
              <a:buClr>
                <a:schemeClr val="accent1"/>
              </a:buClr>
              <a:buSzPts val="3000"/>
              <a:buNone/>
              <a:defRPr b="1" sz="3000">
                <a:solidFill>
                  <a:schemeClr val="accent1"/>
                </a:solidFill>
              </a:defRPr>
            </a:lvl9pPr>
          </a:lstStyle>
          <a:p/>
        </p:txBody>
      </p:sp>
      <p:sp>
        <p:nvSpPr>
          <p:cNvPr id="290" name="Google Shape;290;p15"/>
          <p:cNvSpPr/>
          <p:nvPr/>
        </p:nvSpPr>
        <p:spPr>
          <a:xfrm>
            <a:off x="4574900" y="-150"/>
            <a:ext cx="185400" cy="5143500"/>
          </a:xfrm>
          <a:prstGeom prst="rect">
            <a:avLst/>
          </a:prstGeom>
          <a:gradFill>
            <a:gsLst>
              <a:gs pos="0">
                <a:srgbClr val="000014">
                  <a:alpha val="49411"/>
                </a:srgbClr>
              </a:gs>
              <a:gs pos="100000">
                <a:srgbClr val="000014">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16"/>
          <p:cNvSpPr txBox="1"/>
          <p:nvPr>
            <p:ph type="ctrTitle"/>
          </p:nvPr>
        </p:nvSpPr>
        <p:spPr>
          <a:xfrm>
            <a:off x="83875" y="1366050"/>
            <a:ext cx="4343700" cy="2259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solidFill>
                  <a:srgbClr val="3C78D8"/>
                </a:solidFill>
              </a:rPr>
              <a:t>NETWORKING: </a:t>
            </a:r>
            <a:endParaRPr>
              <a:solidFill>
                <a:srgbClr val="3C78D8"/>
              </a:solidFill>
            </a:endParaRPr>
          </a:p>
          <a:p>
            <a:pPr indent="0" lvl="0" marL="0" rtl="0" algn="ctr">
              <a:lnSpc>
                <a:spcPct val="100000"/>
              </a:lnSpc>
              <a:spcBef>
                <a:spcPts val="0"/>
              </a:spcBef>
              <a:spcAft>
                <a:spcPts val="0"/>
              </a:spcAft>
              <a:buSzPts val="3000"/>
              <a:buNone/>
            </a:pPr>
            <a:r>
              <a:t/>
            </a:r>
            <a:endParaRPr b="0">
              <a:solidFill>
                <a:srgbClr val="3C78D8"/>
              </a:solidFill>
            </a:endParaRPr>
          </a:p>
          <a:p>
            <a:pPr indent="0" lvl="0" marL="0" rtl="0" algn="ctr">
              <a:lnSpc>
                <a:spcPct val="100000"/>
              </a:lnSpc>
              <a:spcBef>
                <a:spcPts val="0"/>
              </a:spcBef>
              <a:spcAft>
                <a:spcPts val="0"/>
              </a:spcAft>
              <a:buSzPts val="3000"/>
              <a:buNone/>
            </a:pPr>
            <a:r>
              <a:rPr b="0" lang="en">
                <a:solidFill>
                  <a:srgbClr val="3C78D8"/>
                </a:solidFill>
              </a:rPr>
              <a:t>How to land a job through networking</a:t>
            </a:r>
            <a:endParaRPr b="0">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68" name="Shape 368"/>
        <p:cNvGrpSpPr/>
        <p:nvPr/>
      </p:nvGrpSpPr>
      <p:grpSpPr>
        <a:xfrm>
          <a:off x="0" y="0"/>
          <a:ext cx="0" cy="0"/>
          <a:chOff x="0" y="0"/>
          <a:chExt cx="0" cy="0"/>
        </a:xfrm>
      </p:grpSpPr>
      <p:sp>
        <p:nvSpPr>
          <p:cNvPr id="369" name="Google Shape;369;p25"/>
          <p:cNvSpPr txBox="1"/>
          <p:nvPr>
            <p:ph idx="1" type="body"/>
          </p:nvPr>
        </p:nvSpPr>
        <p:spPr>
          <a:xfrm>
            <a:off x="192325" y="1256925"/>
            <a:ext cx="8433000" cy="890400"/>
          </a:xfrm>
          <a:prstGeom prst="rect">
            <a:avLst/>
          </a:prstGeom>
          <a:noFill/>
          <a:ln>
            <a:noFill/>
          </a:ln>
        </p:spPr>
        <p:txBody>
          <a:bodyPr anchorCtr="0" anchor="t" bIns="91425" lIns="91425" spcFirstLastPara="1" rIns="91425" wrap="square" tIns="91425">
            <a:normAutofit fontScale="25000" lnSpcReduction="20000"/>
          </a:bodyPr>
          <a:lstStyle/>
          <a:p>
            <a:pPr indent="-355600" lvl="0" marL="457200" rtl="0" algn="l">
              <a:lnSpc>
                <a:spcPct val="115000"/>
              </a:lnSpc>
              <a:spcBef>
                <a:spcPts val="600"/>
              </a:spcBef>
              <a:spcAft>
                <a:spcPts val="0"/>
              </a:spcAft>
              <a:buSzPct val="100000"/>
              <a:buChar char="-"/>
            </a:pPr>
            <a:r>
              <a:rPr i="0" lang="en" sz="8000"/>
              <a:t>Who are you</a:t>
            </a:r>
            <a:endParaRPr i="0" sz="8000"/>
          </a:p>
          <a:p>
            <a:pPr indent="-355600" lvl="0" marL="457200" rtl="0" algn="l">
              <a:lnSpc>
                <a:spcPct val="115000"/>
              </a:lnSpc>
              <a:spcBef>
                <a:spcPts val="0"/>
              </a:spcBef>
              <a:spcAft>
                <a:spcPts val="0"/>
              </a:spcAft>
              <a:buSzPct val="100000"/>
              <a:buChar char="-"/>
            </a:pPr>
            <a:r>
              <a:rPr i="0" lang="en" sz="8000"/>
              <a:t>Why them?</a:t>
            </a:r>
            <a:endParaRPr i="0" sz="8000"/>
          </a:p>
          <a:p>
            <a:pPr indent="-355600" lvl="0" marL="457200" rtl="0" algn="l">
              <a:lnSpc>
                <a:spcPct val="115000"/>
              </a:lnSpc>
              <a:spcBef>
                <a:spcPts val="0"/>
              </a:spcBef>
              <a:spcAft>
                <a:spcPts val="0"/>
              </a:spcAft>
              <a:buSzPct val="100000"/>
              <a:buChar char="-"/>
            </a:pPr>
            <a:r>
              <a:rPr i="0" lang="en" sz="8000"/>
              <a:t>What do you want?</a:t>
            </a:r>
            <a:endParaRPr i="0" sz="8000"/>
          </a:p>
          <a:p>
            <a:pPr indent="0" lvl="0" marL="457200" rtl="0" algn="l">
              <a:lnSpc>
                <a:spcPct val="115000"/>
              </a:lnSpc>
              <a:spcBef>
                <a:spcPts val="600"/>
              </a:spcBef>
              <a:spcAft>
                <a:spcPts val="0"/>
              </a:spcAft>
              <a:buSzPct val="100000"/>
              <a:buNone/>
            </a:pPr>
            <a:r>
              <a:t/>
            </a:r>
            <a:endParaRPr i="0"/>
          </a:p>
          <a:p>
            <a:pPr indent="0" lvl="0" marL="0" rtl="0" algn="l">
              <a:lnSpc>
                <a:spcPct val="115000"/>
              </a:lnSpc>
              <a:spcBef>
                <a:spcPts val="600"/>
              </a:spcBef>
              <a:spcAft>
                <a:spcPts val="0"/>
              </a:spcAft>
              <a:buSzPct val="100000"/>
              <a:buNone/>
            </a:pPr>
            <a:r>
              <a:t/>
            </a:r>
            <a:endParaRPr i="0"/>
          </a:p>
        </p:txBody>
      </p:sp>
      <p:sp>
        <p:nvSpPr>
          <p:cNvPr id="370" name="Google Shape;370;p25"/>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71" name="Google Shape;371;p25"/>
          <p:cNvSpPr/>
          <p:nvPr/>
        </p:nvSpPr>
        <p:spPr>
          <a:xfrm>
            <a:off x="3925775" y="454375"/>
            <a:ext cx="1272300" cy="520800"/>
          </a:xfrm>
          <a:prstGeom prst="rect">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5"/>
          <p:cNvSpPr txBox="1"/>
          <p:nvPr>
            <p:ph idx="4294967295" type="title"/>
          </p:nvPr>
        </p:nvSpPr>
        <p:spPr>
          <a:xfrm>
            <a:off x="243975" y="121525"/>
            <a:ext cx="4823400" cy="1186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lt1"/>
                </a:solidFill>
              </a:rPr>
              <a:t>Cold Outreach</a:t>
            </a:r>
            <a:endParaRPr>
              <a:solidFill>
                <a:schemeClr val="lt1"/>
              </a:solidFill>
            </a:endParaRPr>
          </a:p>
        </p:txBody>
      </p:sp>
      <p:pic>
        <p:nvPicPr>
          <p:cNvPr id="373" name="Google Shape;373;p25"/>
          <p:cNvPicPr preferRelativeResize="0"/>
          <p:nvPr/>
        </p:nvPicPr>
        <p:blipFill rotWithShape="1">
          <a:blip r:embed="rId3">
            <a:alphaModFix/>
          </a:blip>
          <a:srcRect b="0" l="0" r="0" t="0"/>
          <a:stretch/>
        </p:blipFill>
        <p:spPr>
          <a:xfrm>
            <a:off x="539625" y="2429075"/>
            <a:ext cx="3481399" cy="1767300"/>
          </a:xfrm>
          <a:prstGeom prst="rect">
            <a:avLst/>
          </a:prstGeom>
          <a:noFill/>
          <a:ln>
            <a:noFill/>
          </a:ln>
        </p:spPr>
      </p:pic>
      <p:pic>
        <p:nvPicPr>
          <p:cNvPr id="374" name="Google Shape;374;p25"/>
          <p:cNvPicPr preferRelativeResize="0"/>
          <p:nvPr/>
        </p:nvPicPr>
        <p:blipFill rotWithShape="1">
          <a:blip r:embed="rId4">
            <a:alphaModFix/>
          </a:blip>
          <a:srcRect b="0" l="0" r="0" t="0"/>
          <a:stretch/>
        </p:blipFill>
        <p:spPr>
          <a:xfrm>
            <a:off x="4310650" y="2429075"/>
            <a:ext cx="3757025" cy="1767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78" name="Shape 378"/>
        <p:cNvGrpSpPr/>
        <p:nvPr/>
      </p:nvGrpSpPr>
      <p:grpSpPr>
        <a:xfrm>
          <a:off x="0" y="0"/>
          <a:ext cx="0" cy="0"/>
          <a:chOff x="0" y="0"/>
          <a:chExt cx="0" cy="0"/>
        </a:xfrm>
      </p:grpSpPr>
      <p:sp>
        <p:nvSpPr>
          <p:cNvPr id="379" name="Google Shape;379;p26"/>
          <p:cNvSpPr txBox="1"/>
          <p:nvPr>
            <p:ph idx="1" type="body"/>
          </p:nvPr>
        </p:nvSpPr>
        <p:spPr>
          <a:xfrm>
            <a:off x="192325" y="1256925"/>
            <a:ext cx="8433000" cy="890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i="0" lang="en" sz="2000"/>
              <a:t>Introduce yourself and a small “pitch”</a:t>
            </a:r>
            <a:endParaRPr i="0" sz="2000"/>
          </a:p>
          <a:p>
            <a:pPr indent="-355600" lvl="0" marL="457200" rtl="0" algn="l">
              <a:lnSpc>
                <a:spcPct val="115000"/>
              </a:lnSpc>
              <a:spcBef>
                <a:spcPts val="0"/>
              </a:spcBef>
              <a:spcAft>
                <a:spcPts val="0"/>
              </a:spcAft>
              <a:buSzPts val="2000"/>
              <a:buChar char="-"/>
            </a:pPr>
            <a:r>
              <a:rPr i="0" lang="en" sz="2000"/>
              <a:t>Why did you approach them?</a:t>
            </a:r>
            <a:endParaRPr i="0" sz="2000"/>
          </a:p>
          <a:p>
            <a:pPr indent="-355600" lvl="0" marL="457200" rtl="0" algn="l">
              <a:lnSpc>
                <a:spcPct val="115000"/>
              </a:lnSpc>
              <a:spcBef>
                <a:spcPts val="0"/>
              </a:spcBef>
              <a:spcAft>
                <a:spcPts val="0"/>
              </a:spcAft>
              <a:buSzPts val="2000"/>
              <a:buChar char="-"/>
            </a:pPr>
            <a:r>
              <a:rPr i="0" lang="en" sz="2000"/>
              <a:t>For virtual events - pay attention to the panelist and guest list so you can reach out after!</a:t>
            </a:r>
            <a:endParaRPr i="0" sz="2000"/>
          </a:p>
          <a:p>
            <a:pPr indent="0" lvl="0" marL="457200" rtl="0" algn="l">
              <a:lnSpc>
                <a:spcPct val="115000"/>
              </a:lnSpc>
              <a:spcBef>
                <a:spcPts val="600"/>
              </a:spcBef>
              <a:spcAft>
                <a:spcPts val="0"/>
              </a:spcAft>
              <a:buSzPts val="2400"/>
              <a:buNone/>
            </a:pPr>
            <a:r>
              <a:t/>
            </a:r>
            <a:endParaRPr i="0" sz="2000"/>
          </a:p>
          <a:p>
            <a:pPr indent="0" lvl="0" marL="0" rtl="0" algn="l">
              <a:lnSpc>
                <a:spcPct val="115000"/>
              </a:lnSpc>
              <a:spcBef>
                <a:spcPts val="600"/>
              </a:spcBef>
              <a:spcAft>
                <a:spcPts val="0"/>
              </a:spcAft>
              <a:buSzPts val="2400"/>
              <a:buNone/>
            </a:pPr>
            <a:r>
              <a:t/>
            </a:r>
            <a:endParaRPr i="0" sz="2000"/>
          </a:p>
        </p:txBody>
      </p:sp>
      <p:sp>
        <p:nvSpPr>
          <p:cNvPr id="380" name="Google Shape;380;p26"/>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81" name="Google Shape;381;p26"/>
          <p:cNvSpPr/>
          <p:nvPr/>
        </p:nvSpPr>
        <p:spPr>
          <a:xfrm>
            <a:off x="3925775" y="454375"/>
            <a:ext cx="1272300" cy="520800"/>
          </a:xfrm>
          <a:prstGeom prst="rect">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6"/>
          <p:cNvSpPr txBox="1"/>
          <p:nvPr>
            <p:ph idx="4294967295" type="title"/>
          </p:nvPr>
        </p:nvSpPr>
        <p:spPr>
          <a:xfrm>
            <a:off x="243975" y="121525"/>
            <a:ext cx="4823400" cy="11865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lt1"/>
                </a:solidFill>
              </a:rPr>
              <a:t>Events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86" name="Shape 386"/>
        <p:cNvGrpSpPr/>
        <p:nvPr/>
      </p:nvGrpSpPr>
      <p:grpSpPr>
        <a:xfrm>
          <a:off x="0" y="0"/>
          <a:ext cx="0" cy="0"/>
          <a:chOff x="0" y="0"/>
          <a:chExt cx="0" cy="0"/>
        </a:xfrm>
      </p:grpSpPr>
      <p:sp>
        <p:nvSpPr>
          <p:cNvPr id="387" name="Google Shape;387;p27"/>
          <p:cNvSpPr txBox="1"/>
          <p:nvPr>
            <p:ph idx="4294967295" type="ctrTitle"/>
          </p:nvPr>
        </p:nvSpPr>
        <p:spPr>
          <a:xfrm>
            <a:off x="0" y="2784375"/>
            <a:ext cx="8656200" cy="1159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FFFFF"/>
              </a:buClr>
              <a:buSzPts val="2400"/>
              <a:buFont typeface="Nunito Sans"/>
              <a:buNone/>
            </a:pPr>
            <a:r>
              <a:rPr b="1" i="0" lang="en" sz="5400" u="none" cap="none" strike="noStrike">
                <a:solidFill>
                  <a:srgbClr val="FFFFFF"/>
                </a:solidFill>
                <a:latin typeface="Nunito Sans"/>
                <a:ea typeface="Nunito Sans"/>
                <a:cs typeface="Nunito Sans"/>
                <a:sym typeface="Nunito Sans"/>
              </a:rPr>
              <a:t>The Meeting</a:t>
            </a:r>
            <a:endParaRPr b="1" i="0" sz="5400" u="none" cap="none" strike="noStrike">
              <a:solidFill>
                <a:srgbClr val="FFFFFF"/>
              </a:solidFill>
              <a:latin typeface="Nunito Sans"/>
              <a:ea typeface="Nunito Sans"/>
              <a:cs typeface="Nunito Sans"/>
              <a:sym typeface="Nunito Sans"/>
            </a:endParaRPr>
          </a:p>
        </p:txBody>
      </p:sp>
      <p:sp>
        <p:nvSpPr>
          <p:cNvPr id="388" name="Google Shape;388;p27"/>
          <p:cNvSpPr txBox="1"/>
          <p:nvPr>
            <p:ph idx="4294967295" type="subTitle"/>
          </p:nvPr>
        </p:nvSpPr>
        <p:spPr>
          <a:xfrm>
            <a:off x="152400" y="3716354"/>
            <a:ext cx="7772400" cy="784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600"/>
              </a:spcBef>
              <a:spcAft>
                <a:spcPts val="0"/>
              </a:spcAft>
              <a:buClr>
                <a:srgbClr val="CCCCCC"/>
              </a:buClr>
              <a:buSzPts val="1400"/>
              <a:buFont typeface="Nunito Sans"/>
              <a:buNone/>
            </a:pPr>
            <a:r>
              <a:rPr b="0" i="0" lang="en" sz="1400" u="none" cap="none" strike="noStrike">
                <a:solidFill>
                  <a:srgbClr val="FFFFFF"/>
                </a:solidFill>
                <a:latin typeface="Nunito Sans"/>
                <a:ea typeface="Nunito Sans"/>
                <a:cs typeface="Nunito Sans"/>
                <a:sym typeface="Nunito Sans"/>
              </a:rPr>
              <a:t>What do I say?</a:t>
            </a:r>
            <a:endParaRPr b="0" i="0" sz="1400" u="none" cap="none" strike="noStrike">
              <a:solidFill>
                <a:srgbClr val="FFFFFF"/>
              </a:solidFill>
              <a:latin typeface="Nunito Sans"/>
              <a:ea typeface="Nunito Sans"/>
              <a:cs typeface="Nunito Sans"/>
              <a:sym typeface="Nunito Sans"/>
            </a:endParaRPr>
          </a:p>
        </p:txBody>
      </p:sp>
      <p:sp>
        <p:nvSpPr>
          <p:cNvPr id="389" name="Google Shape;389;p2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93" name="Shape 393"/>
        <p:cNvGrpSpPr/>
        <p:nvPr/>
      </p:nvGrpSpPr>
      <p:grpSpPr>
        <a:xfrm>
          <a:off x="0" y="0"/>
          <a:ext cx="0" cy="0"/>
          <a:chOff x="0" y="0"/>
          <a:chExt cx="0" cy="0"/>
        </a:xfrm>
      </p:grpSpPr>
      <p:sp>
        <p:nvSpPr>
          <p:cNvPr id="394" name="Google Shape;394;p28"/>
          <p:cNvSpPr txBox="1"/>
          <p:nvPr>
            <p:ph type="title"/>
          </p:nvPr>
        </p:nvSpPr>
        <p:spPr>
          <a:xfrm>
            <a:off x="76200" y="575500"/>
            <a:ext cx="2352900" cy="14532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5714"/>
              <a:buNone/>
            </a:pPr>
            <a:r>
              <a:rPr lang="en">
                <a:solidFill>
                  <a:schemeClr val="lt1"/>
                </a:solidFill>
              </a:rPr>
              <a:t>How to lead the conversation</a:t>
            </a:r>
            <a:endParaRPr>
              <a:solidFill>
                <a:schemeClr val="lt1"/>
              </a:solidFill>
            </a:endParaRPr>
          </a:p>
        </p:txBody>
      </p:sp>
      <p:sp>
        <p:nvSpPr>
          <p:cNvPr id="395" name="Google Shape;395;p28"/>
          <p:cNvSpPr txBox="1"/>
          <p:nvPr>
            <p:ph idx="1" type="body"/>
          </p:nvPr>
        </p:nvSpPr>
        <p:spPr>
          <a:xfrm>
            <a:off x="3240775" y="297225"/>
            <a:ext cx="1789800" cy="3353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600"/>
              </a:spcBef>
              <a:spcAft>
                <a:spcPts val="0"/>
              </a:spcAft>
              <a:buSzPts val="900"/>
              <a:buNone/>
            </a:pPr>
            <a:r>
              <a:rPr b="1" lang="en" sz="1400"/>
              <a:t>1:1 Networking </a:t>
            </a:r>
            <a:endParaRPr b="1" sz="1400"/>
          </a:p>
          <a:p>
            <a:pPr indent="0" lvl="0" marL="0" rtl="0" algn="l">
              <a:lnSpc>
                <a:spcPct val="115000"/>
              </a:lnSpc>
              <a:spcBef>
                <a:spcPts val="600"/>
              </a:spcBef>
              <a:spcAft>
                <a:spcPts val="0"/>
              </a:spcAft>
              <a:buSzPts val="900"/>
              <a:buNone/>
            </a:pPr>
            <a:r>
              <a:rPr lang="en" sz="1400"/>
              <a:t>- Have a plan of what you are looking to get out of the conversation. NOT just “picking their brain”</a:t>
            </a:r>
            <a:endParaRPr sz="1400"/>
          </a:p>
          <a:p>
            <a:pPr indent="0" lvl="0" marL="0" rtl="0" algn="l">
              <a:lnSpc>
                <a:spcPct val="115000"/>
              </a:lnSpc>
              <a:spcBef>
                <a:spcPts val="600"/>
              </a:spcBef>
              <a:spcAft>
                <a:spcPts val="0"/>
              </a:spcAft>
              <a:buSzPts val="900"/>
              <a:buNone/>
            </a:pPr>
            <a:r>
              <a:rPr lang="en" sz="1400"/>
              <a:t>- Lead the start of the conversation with why you connected with them and where you want the conversation to go.</a:t>
            </a:r>
            <a:endParaRPr sz="1400"/>
          </a:p>
          <a:p>
            <a:pPr indent="0" lvl="0" marL="0" rtl="0" algn="l">
              <a:lnSpc>
                <a:spcPct val="115000"/>
              </a:lnSpc>
              <a:spcBef>
                <a:spcPts val="600"/>
              </a:spcBef>
              <a:spcAft>
                <a:spcPts val="0"/>
              </a:spcAft>
              <a:buSzPts val="900"/>
              <a:buNone/>
            </a:pPr>
            <a:r>
              <a:rPr lang="en" sz="1400"/>
              <a:t>- Ask questions!</a:t>
            </a:r>
            <a:endParaRPr sz="1400"/>
          </a:p>
          <a:p>
            <a:pPr indent="0" lvl="0" marL="0" rtl="0" algn="l">
              <a:lnSpc>
                <a:spcPct val="115000"/>
              </a:lnSpc>
              <a:spcBef>
                <a:spcPts val="600"/>
              </a:spcBef>
              <a:spcAft>
                <a:spcPts val="0"/>
              </a:spcAft>
              <a:buSzPts val="900"/>
              <a:buNone/>
            </a:pPr>
            <a:r>
              <a:rPr lang="en" sz="1400"/>
              <a:t>- Let if flow where it flows </a:t>
            </a:r>
            <a:endParaRPr sz="1400"/>
          </a:p>
          <a:p>
            <a:pPr indent="0" lvl="0" marL="0" rtl="0" algn="l">
              <a:lnSpc>
                <a:spcPct val="115000"/>
              </a:lnSpc>
              <a:spcBef>
                <a:spcPts val="600"/>
              </a:spcBef>
              <a:spcAft>
                <a:spcPts val="0"/>
              </a:spcAft>
              <a:buSzPts val="900"/>
              <a:buNone/>
            </a:pPr>
            <a:r>
              <a:t/>
            </a:r>
            <a:endParaRPr sz="1400"/>
          </a:p>
        </p:txBody>
      </p:sp>
      <p:sp>
        <p:nvSpPr>
          <p:cNvPr id="396" name="Google Shape;396;p28"/>
          <p:cNvSpPr txBox="1"/>
          <p:nvPr>
            <p:ph idx="2" type="body"/>
          </p:nvPr>
        </p:nvSpPr>
        <p:spPr>
          <a:xfrm>
            <a:off x="6406627" y="575500"/>
            <a:ext cx="1789800" cy="3353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600"/>
              </a:spcBef>
              <a:spcAft>
                <a:spcPts val="0"/>
              </a:spcAft>
              <a:buSzPts val="900"/>
              <a:buNone/>
            </a:pPr>
            <a:r>
              <a:rPr b="1" lang="en" sz="1400"/>
              <a:t>Events</a:t>
            </a:r>
            <a:endParaRPr b="1" sz="1400"/>
          </a:p>
          <a:p>
            <a:pPr indent="0" lvl="0" marL="0" rtl="0" algn="l">
              <a:lnSpc>
                <a:spcPct val="115000"/>
              </a:lnSpc>
              <a:spcBef>
                <a:spcPts val="600"/>
              </a:spcBef>
              <a:spcAft>
                <a:spcPts val="0"/>
              </a:spcAft>
              <a:buSzPts val="900"/>
              <a:buNone/>
            </a:pPr>
            <a:r>
              <a:rPr lang="en" sz="1400"/>
              <a:t>- You don’t have to do your whole pitch at once</a:t>
            </a:r>
            <a:endParaRPr sz="1400"/>
          </a:p>
          <a:p>
            <a:pPr indent="0" lvl="0" marL="0" rtl="0" algn="l">
              <a:lnSpc>
                <a:spcPct val="115000"/>
              </a:lnSpc>
              <a:spcBef>
                <a:spcPts val="600"/>
              </a:spcBef>
              <a:spcAft>
                <a:spcPts val="0"/>
              </a:spcAft>
              <a:buSzPts val="900"/>
              <a:buNone/>
            </a:pPr>
            <a:r>
              <a:rPr lang="en" sz="1400"/>
              <a:t>- Make the conversation about them</a:t>
            </a:r>
            <a:endParaRPr sz="1400"/>
          </a:p>
          <a:p>
            <a:pPr indent="0" lvl="0" marL="0" rtl="0" algn="l">
              <a:lnSpc>
                <a:spcPct val="115000"/>
              </a:lnSpc>
              <a:spcBef>
                <a:spcPts val="600"/>
              </a:spcBef>
              <a:spcAft>
                <a:spcPts val="0"/>
              </a:spcAft>
              <a:buSzPts val="900"/>
              <a:buNone/>
            </a:pPr>
            <a:r>
              <a:rPr lang="en" sz="1400"/>
              <a:t>- Don’t be afraid to go off topic and have fun. </a:t>
            </a:r>
            <a:endParaRPr sz="1400"/>
          </a:p>
        </p:txBody>
      </p:sp>
      <p:sp>
        <p:nvSpPr>
          <p:cNvPr id="397" name="Google Shape;397;p28"/>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401" name="Shape 401"/>
        <p:cNvGrpSpPr/>
        <p:nvPr/>
      </p:nvGrpSpPr>
      <p:grpSpPr>
        <a:xfrm>
          <a:off x="0" y="0"/>
          <a:ext cx="0" cy="0"/>
          <a:chOff x="0" y="0"/>
          <a:chExt cx="0" cy="0"/>
        </a:xfrm>
      </p:grpSpPr>
      <p:sp>
        <p:nvSpPr>
          <p:cNvPr id="402" name="Google Shape;402;p29"/>
          <p:cNvSpPr txBox="1"/>
          <p:nvPr>
            <p:ph idx="4294967295" type="ctrTitle"/>
          </p:nvPr>
        </p:nvSpPr>
        <p:spPr>
          <a:xfrm>
            <a:off x="0" y="2784375"/>
            <a:ext cx="8656200" cy="1159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FFFFF"/>
              </a:buClr>
              <a:buSzPts val="2400"/>
              <a:buFont typeface="Nunito Sans"/>
              <a:buNone/>
            </a:pPr>
            <a:r>
              <a:rPr b="1" i="0" lang="en" sz="5400" u="none" cap="none" strike="noStrike">
                <a:solidFill>
                  <a:srgbClr val="FFFFFF"/>
                </a:solidFill>
                <a:latin typeface="Nunito Sans"/>
                <a:ea typeface="Nunito Sans"/>
                <a:cs typeface="Nunito Sans"/>
                <a:sym typeface="Nunito Sans"/>
              </a:rPr>
              <a:t>The Follow Up </a:t>
            </a:r>
            <a:endParaRPr b="1" i="0" sz="5400" u="none" cap="none" strike="noStrike">
              <a:solidFill>
                <a:srgbClr val="FFFFFF"/>
              </a:solidFill>
              <a:latin typeface="Nunito Sans"/>
              <a:ea typeface="Nunito Sans"/>
              <a:cs typeface="Nunito Sans"/>
              <a:sym typeface="Nunito Sans"/>
            </a:endParaRPr>
          </a:p>
        </p:txBody>
      </p:sp>
      <p:sp>
        <p:nvSpPr>
          <p:cNvPr id="403" name="Google Shape;403;p29"/>
          <p:cNvSpPr txBox="1"/>
          <p:nvPr>
            <p:ph idx="4294967295" type="subTitle"/>
          </p:nvPr>
        </p:nvSpPr>
        <p:spPr>
          <a:xfrm>
            <a:off x="152400" y="3716354"/>
            <a:ext cx="7772400" cy="784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600"/>
              </a:spcBef>
              <a:spcAft>
                <a:spcPts val="0"/>
              </a:spcAft>
              <a:buClr>
                <a:srgbClr val="CCCCCC"/>
              </a:buClr>
              <a:buSzPts val="1400"/>
              <a:buFont typeface="Nunito Sans"/>
              <a:buNone/>
            </a:pPr>
            <a:r>
              <a:rPr b="0" i="0" lang="en" sz="1400" u="none" cap="none" strike="noStrike">
                <a:solidFill>
                  <a:srgbClr val="FFFFFF"/>
                </a:solidFill>
                <a:latin typeface="Nunito Sans"/>
                <a:ea typeface="Nunito Sans"/>
                <a:cs typeface="Nunito Sans"/>
                <a:sym typeface="Nunito Sans"/>
              </a:rPr>
              <a:t>Where do we go from here?</a:t>
            </a:r>
            <a:endParaRPr b="0" i="0" sz="1400" u="none" cap="none" strike="noStrike">
              <a:solidFill>
                <a:srgbClr val="FFFFFF"/>
              </a:solidFill>
              <a:latin typeface="Nunito Sans"/>
              <a:ea typeface="Nunito Sans"/>
              <a:cs typeface="Nunito Sans"/>
              <a:sym typeface="Nunito Sans"/>
            </a:endParaRPr>
          </a:p>
        </p:txBody>
      </p:sp>
      <p:sp>
        <p:nvSpPr>
          <p:cNvPr id="404" name="Google Shape;404;p2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408" name="Shape 408"/>
        <p:cNvGrpSpPr/>
        <p:nvPr/>
      </p:nvGrpSpPr>
      <p:grpSpPr>
        <a:xfrm>
          <a:off x="0" y="0"/>
          <a:ext cx="0" cy="0"/>
          <a:chOff x="0" y="0"/>
          <a:chExt cx="0" cy="0"/>
        </a:xfrm>
      </p:grpSpPr>
      <p:sp>
        <p:nvSpPr>
          <p:cNvPr id="409" name="Google Shape;409;p3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0" name="Google Shape;410;p30"/>
          <p:cNvSpPr txBox="1"/>
          <p:nvPr>
            <p:ph type="title"/>
          </p:nvPr>
        </p:nvSpPr>
        <p:spPr>
          <a:xfrm>
            <a:off x="310650" y="575500"/>
            <a:ext cx="2046300" cy="3981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solidFill>
                  <a:schemeClr val="lt1"/>
                </a:solidFill>
              </a:rPr>
              <a:t>The Follow Up</a:t>
            </a:r>
            <a:endParaRPr>
              <a:solidFill>
                <a:schemeClr val="lt1"/>
              </a:solidFill>
            </a:endParaRPr>
          </a:p>
        </p:txBody>
      </p:sp>
      <p:sp>
        <p:nvSpPr>
          <p:cNvPr id="411" name="Google Shape;411;p30"/>
          <p:cNvSpPr txBox="1"/>
          <p:nvPr/>
        </p:nvSpPr>
        <p:spPr>
          <a:xfrm>
            <a:off x="2886075" y="295275"/>
            <a:ext cx="5133900" cy="26859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lt1"/>
              </a:buClr>
              <a:buSzPts val="2000"/>
              <a:buFont typeface="Nunito Sans"/>
              <a:buChar char="-"/>
            </a:pPr>
            <a:r>
              <a:rPr b="0" i="0" lang="en" sz="2000" u="none" cap="none" strike="noStrike">
                <a:solidFill>
                  <a:schemeClr val="lt1"/>
                </a:solidFill>
                <a:latin typeface="Nunito Sans"/>
                <a:ea typeface="Nunito Sans"/>
                <a:cs typeface="Nunito Sans"/>
                <a:sym typeface="Nunito Sans"/>
              </a:rPr>
              <a:t>Add them on Linkedin or send a follow up email if you have their email</a:t>
            </a:r>
            <a:endParaRPr b="0" i="0" sz="2000" u="none" cap="none" strike="noStrike">
              <a:solidFill>
                <a:schemeClr val="lt1"/>
              </a:solidFill>
              <a:latin typeface="Nunito Sans"/>
              <a:ea typeface="Nunito Sans"/>
              <a:cs typeface="Nunito Sans"/>
              <a:sym typeface="Nunito Sans"/>
            </a:endParaRPr>
          </a:p>
          <a:p>
            <a:pPr indent="-355600" lvl="1" marL="914400" marR="0" rtl="0" algn="l">
              <a:lnSpc>
                <a:spcPct val="100000"/>
              </a:lnSpc>
              <a:spcBef>
                <a:spcPts val="0"/>
              </a:spcBef>
              <a:spcAft>
                <a:spcPts val="0"/>
              </a:spcAft>
              <a:buClr>
                <a:schemeClr val="lt1"/>
              </a:buClr>
              <a:buSzPts val="2000"/>
              <a:buFont typeface="Nunito Sans"/>
              <a:buChar char="-"/>
            </a:pPr>
            <a:r>
              <a:rPr b="0" i="0" lang="en" sz="2000" u="none" cap="none" strike="noStrike">
                <a:solidFill>
                  <a:schemeClr val="lt1"/>
                </a:solidFill>
                <a:latin typeface="Nunito Sans"/>
                <a:ea typeface="Nunito Sans"/>
                <a:cs typeface="Nunito Sans"/>
                <a:sym typeface="Nunito Sans"/>
              </a:rPr>
              <a:t>Remind them who you are and remind them what you talked about.</a:t>
            </a:r>
            <a:endParaRPr b="0" i="0" sz="2000" u="none" cap="none" strike="noStrike">
              <a:solidFill>
                <a:schemeClr val="lt1"/>
              </a:solidFill>
              <a:latin typeface="Nunito Sans"/>
              <a:ea typeface="Nunito Sans"/>
              <a:cs typeface="Nunito Sans"/>
              <a:sym typeface="Nunito Sans"/>
            </a:endParaRPr>
          </a:p>
          <a:p>
            <a:pPr indent="-355600" lvl="0" marL="457200" marR="0" rtl="0" algn="l">
              <a:lnSpc>
                <a:spcPct val="100000"/>
              </a:lnSpc>
              <a:spcBef>
                <a:spcPts val="0"/>
              </a:spcBef>
              <a:spcAft>
                <a:spcPts val="0"/>
              </a:spcAft>
              <a:buClr>
                <a:schemeClr val="lt1"/>
              </a:buClr>
              <a:buSzPts val="2000"/>
              <a:buFont typeface="Nunito Sans"/>
              <a:buChar char="-"/>
            </a:pPr>
            <a:r>
              <a:rPr b="0" i="0" lang="en" sz="2000" u="none" cap="none" strike="noStrike">
                <a:solidFill>
                  <a:schemeClr val="lt1"/>
                </a:solidFill>
                <a:latin typeface="Nunito Sans"/>
                <a:ea typeface="Nunito Sans"/>
                <a:cs typeface="Nunito Sans"/>
                <a:sym typeface="Nunito Sans"/>
              </a:rPr>
              <a:t>Reach out to them when you see something that interests them, to check in, to congratulate them, to update them.</a:t>
            </a:r>
            <a:endParaRPr b="0" i="0" sz="2000" u="none" cap="none" strike="noStrike">
              <a:solidFill>
                <a:schemeClr val="lt1"/>
              </a:solidFill>
              <a:latin typeface="Nunito Sans"/>
              <a:ea typeface="Nunito Sans"/>
              <a:cs typeface="Nunito Sans"/>
              <a:sym typeface="Nunito Sans"/>
            </a:endParaRPr>
          </a:p>
          <a:p>
            <a:pPr indent="-355600" lvl="0" marL="457200" marR="0" rtl="0" algn="l">
              <a:lnSpc>
                <a:spcPct val="100000"/>
              </a:lnSpc>
              <a:spcBef>
                <a:spcPts val="0"/>
              </a:spcBef>
              <a:spcAft>
                <a:spcPts val="0"/>
              </a:spcAft>
              <a:buClr>
                <a:schemeClr val="lt1"/>
              </a:buClr>
              <a:buSzPts val="2000"/>
              <a:buFont typeface="Nunito Sans"/>
              <a:buChar char="-"/>
            </a:pPr>
            <a:r>
              <a:rPr b="0" i="0" lang="en" sz="2000" u="none" cap="none" strike="noStrike">
                <a:solidFill>
                  <a:schemeClr val="lt1"/>
                </a:solidFill>
                <a:latin typeface="Nunito Sans"/>
                <a:ea typeface="Nunito Sans"/>
                <a:cs typeface="Nunito Sans"/>
                <a:sym typeface="Nunito Sans"/>
              </a:rPr>
              <a:t>Then - ask for them to recommend you for a job!</a:t>
            </a:r>
            <a:endParaRPr b="0" i="0" sz="2000" u="none" cap="none" strike="noStrike">
              <a:solidFill>
                <a:schemeClr val="lt1"/>
              </a:solidFill>
              <a:latin typeface="Nunito Sans"/>
              <a:ea typeface="Nunito Sans"/>
              <a:cs typeface="Nunito Sans"/>
              <a:sym typeface="Nuni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415" name="Shape 415"/>
        <p:cNvGrpSpPr/>
        <p:nvPr/>
      </p:nvGrpSpPr>
      <p:grpSpPr>
        <a:xfrm>
          <a:off x="0" y="0"/>
          <a:ext cx="0" cy="0"/>
          <a:chOff x="0" y="0"/>
          <a:chExt cx="0" cy="0"/>
        </a:xfrm>
      </p:grpSpPr>
      <p:sp>
        <p:nvSpPr>
          <p:cNvPr id="416" name="Google Shape;416;p31"/>
          <p:cNvSpPr txBox="1"/>
          <p:nvPr>
            <p:ph idx="4294967295" type="ctrTitle"/>
          </p:nvPr>
        </p:nvSpPr>
        <p:spPr>
          <a:xfrm>
            <a:off x="0" y="2784375"/>
            <a:ext cx="8656200" cy="1159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FFFFF"/>
              </a:buClr>
              <a:buSzPts val="2400"/>
              <a:buFont typeface="Nunito Sans"/>
              <a:buNone/>
            </a:pPr>
            <a:r>
              <a:rPr b="1" i="0" lang="en" sz="5400" u="none" cap="none" strike="noStrike">
                <a:solidFill>
                  <a:srgbClr val="FFFFFF"/>
                </a:solidFill>
                <a:latin typeface="Nunito Sans"/>
                <a:ea typeface="Nunito Sans"/>
                <a:cs typeface="Nunito Sans"/>
                <a:sym typeface="Nunito Sans"/>
              </a:rPr>
              <a:t>Questions?</a:t>
            </a:r>
            <a:endParaRPr b="1" i="0" sz="5400" u="none" cap="none" strike="noStrike">
              <a:solidFill>
                <a:srgbClr val="FFFFFF"/>
              </a:solidFill>
              <a:latin typeface="Nunito Sans"/>
              <a:ea typeface="Nunito Sans"/>
              <a:cs typeface="Nunito Sans"/>
              <a:sym typeface="Nunito Sans"/>
            </a:endParaRPr>
          </a:p>
        </p:txBody>
      </p:sp>
      <p:sp>
        <p:nvSpPr>
          <p:cNvPr id="417" name="Google Shape;417;p3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299" name="Shape 299"/>
        <p:cNvGrpSpPr/>
        <p:nvPr/>
      </p:nvGrpSpPr>
      <p:grpSpPr>
        <a:xfrm>
          <a:off x="0" y="0"/>
          <a:ext cx="0" cy="0"/>
          <a:chOff x="0" y="0"/>
          <a:chExt cx="0" cy="0"/>
        </a:xfrm>
      </p:grpSpPr>
      <p:sp>
        <p:nvSpPr>
          <p:cNvPr id="300" name="Google Shape;300;p17"/>
          <p:cNvSpPr txBox="1"/>
          <p:nvPr>
            <p:ph type="title"/>
          </p:nvPr>
        </p:nvSpPr>
        <p:spPr>
          <a:xfrm>
            <a:off x="824000" y="763600"/>
            <a:ext cx="5857800" cy="3573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Agenda</a:t>
            </a:r>
            <a:endParaRPr/>
          </a:p>
        </p:txBody>
      </p:sp>
      <p:sp>
        <p:nvSpPr>
          <p:cNvPr id="301" name="Google Shape;301;p17"/>
          <p:cNvSpPr txBox="1"/>
          <p:nvPr>
            <p:ph idx="4294967295" type="body"/>
          </p:nvPr>
        </p:nvSpPr>
        <p:spPr>
          <a:xfrm>
            <a:off x="5130225" y="1016000"/>
            <a:ext cx="3470700" cy="3099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AutoNum type="arabicPeriod"/>
            </a:pPr>
            <a:r>
              <a:rPr b="1" lang="en">
                <a:solidFill>
                  <a:schemeClr val="lt1"/>
                </a:solidFill>
              </a:rPr>
              <a:t>Background</a:t>
            </a:r>
            <a:endParaRPr b="1">
              <a:solidFill>
                <a:schemeClr val="lt1"/>
              </a:solidFill>
            </a:endParaRPr>
          </a:p>
          <a:p>
            <a:pPr indent="-342900" lvl="0" marL="457200" rtl="0" algn="l">
              <a:lnSpc>
                <a:spcPct val="115000"/>
              </a:lnSpc>
              <a:spcBef>
                <a:spcPts val="1000"/>
              </a:spcBef>
              <a:spcAft>
                <a:spcPts val="0"/>
              </a:spcAft>
              <a:buClr>
                <a:schemeClr val="lt1"/>
              </a:buClr>
              <a:buSzPts val="1800"/>
              <a:buAutoNum type="arabicPeriod"/>
            </a:pPr>
            <a:r>
              <a:rPr b="1" lang="en">
                <a:solidFill>
                  <a:schemeClr val="lt1"/>
                </a:solidFill>
              </a:rPr>
              <a:t>Where to find the humans</a:t>
            </a:r>
            <a:endParaRPr b="1">
              <a:solidFill>
                <a:schemeClr val="lt1"/>
              </a:solidFill>
            </a:endParaRPr>
          </a:p>
          <a:p>
            <a:pPr indent="-342900" lvl="0" marL="457200" rtl="0" algn="l">
              <a:lnSpc>
                <a:spcPct val="115000"/>
              </a:lnSpc>
              <a:spcBef>
                <a:spcPts val="1000"/>
              </a:spcBef>
              <a:spcAft>
                <a:spcPts val="0"/>
              </a:spcAft>
              <a:buClr>
                <a:schemeClr val="lt1"/>
              </a:buClr>
              <a:buSzPts val="1800"/>
              <a:buAutoNum type="arabicPeriod"/>
            </a:pPr>
            <a:r>
              <a:rPr b="1" lang="en">
                <a:solidFill>
                  <a:schemeClr val="lt1"/>
                </a:solidFill>
              </a:rPr>
              <a:t>The Intro</a:t>
            </a:r>
            <a:endParaRPr b="1">
              <a:solidFill>
                <a:schemeClr val="lt1"/>
              </a:solidFill>
            </a:endParaRPr>
          </a:p>
          <a:p>
            <a:pPr indent="-342900" lvl="0" marL="457200" rtl="0" algn="l">
              <a:lnSpc>
                <a:spcPct val="115000"/>
              </a:lnSpc>
              <a:spcBef>
                <a:spcPts val="1000"/>
              </a:spcBef>
              <a:spcAft>
                <a:spcPts val="0"/>
              </a:spcAft>
              <a:buClr>
                <a:schemeClr val="lt1"/>
              </a:buClr>
              <a:buSzPts val="1800"/>
              <a:buAutoNum type="arabicPeriod"/>
            </a:pPr>
            <a:r>
              <a:rPr b="1" lang="en">
                <a:solidFill>
                  <a:schemeClr val="lt1"/>
                </a:solidFill>
              </a:rPr>
              <a:t>The Meeting</a:t>
            </a:r>
            <a:endParaRPr b="1">
              <a:solidFill>
                <a:schemeClr val="lt1"/>
              </a:solidFill>
            </a:endParaRPr>
          </a:p>
          <a:p>
            <a:pPr indent="-342900" lvl="0" marL="457200" rtl="0" algn="l">
              <a:lnSpc>
                <a:spcPct val="115000"/>
              </a:lnSpc>
              <a:spcBef>
                <a:spcPts val="1000"/>
              </a:spcBef>
              <a:spcAft>
                <a:spcPts val="0"/>
              </a:spcAft>
              <a:buClr>
                <a:schemeClr val="lt1"/>
              </a:buClr>
              <a:buSzPts val="1800"/>
              <a:buAutoNum type="arabicPeriod"/>
            </a:pPr>
            <a:r>
              <a:rPr b="1" lang="en">
                <a:solidFill>
                  <a:schemeClr val="lt1"/>
                </a:solidFill>
              </a:rPr>
              <a:t>The Follow Up </a:t>
            </a:r>
            <a:endParaRPr b="1">
              <a:solidFill>
                <a:schemeClr val="lt1"/>
              </a:solidFill>
            </a:endParaRPr>
          </a:p>
          <a:p>
            <a:pPr indent="0" lvl="0" marL="457200" rtl="0" algn="l">
              <a:lnSpc>
                <a:spcPct val="115000"/>
              </a:lnSpc>
              <a:spcBef>
                <a:spcPts val="1000"/>
              </a:spcBef>
              <a:spcAft>
                <a:spcPts val="1000"/>
              </a:spcAft>
              <a:buSzPts val="1800"/>
              <a:buNone/>
            </a:pPr>
            <a:r>
              <a:t/>
            </a:r>
            <a:endParaRPr/>
          </a:p>
        </p:txBody>
      </p:sp>
      <p:sp>
        <p:nvSpPr>
          <p:cNvPr id="302" name="Google Shape;302;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06" name="Shape 306"/>
        <p:cNvGrpSpPr/>
        <p:nvPr/>
      </p:nvGrpSpPr>
      <p:grpSpPr>
        <a:xfrm>
          <a:off x="0" y="0"/>
          <a:ext cx="0" cy="0"/>
          <a:chOff x="0" y="0"/>
          <a:chExt cx="0" cy="0"/>
        </a:xfrm>
      </p:grpSpPr>
      <p:sp>
        <p:nvSpPr>
          <p:cNvPr id="307" name="Google Shape;307;p18"/>
          <p:cNvSpPr txBox="1"/>
          <p:nvPr>
            <p:ph type="title"/>
          </p:nvPr>
        </p:nvSpPr>
        <p:spPr>
          <a:xfrm>
            <a:off x="310650" y="575500"/>
            <a:ext cx="2398800" cy="3981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solidFill>
                  <a:schemeClr val="lt1"/>
                </a:solidFill>
              </a:rPr>
              <a:t>Background</a:t>
            </a:r>
            <a:r>
              <a:rPr lang="en"/>
              <a:t> </a:t>
            </a:r>
            <a:endParaRPr/>
          </a:p>
        </p:txBody>
      </p:sp>
      <p:sp>
        <p:nvSpPr>
          <p:cNvPr id="308" name="Google Shape;308;p18"/>
          <p:cNvSpPr txBox="1"/>
          <p:nvPr>
            <p:ph idx="1" type="body"/>
          </p:nvPr>
        </p:nvSpPr>
        <p:spPr>
          <a:xfrm>
            <a:off x="3090625" y="118300"/>
            <a:ext cx="5596200" cy="5151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600"/>
              </a:spcBef>
              <a:spcAft>
                <a:spcPts val="1000"/>
              </a:spcAft>
              <a:buSzPts val="1400"/>
              <a:buNone/>
            </a:pPr>
            <a:r>
              <a:rPr b="1" lang="en" sz="1500">
                <a:solidFill>
                  <a:schemeClr val="lt1"/>
                </a:solidFill>
              </a:rPr>
              <a:t>I got almost all my jobs through networking </a:t>
            </a:r>
            <a:endParaRPr b="1" sz="1500">
              <a:solidFill>
                <a:schemeClr val="lt1"/>
              </a:solidFill>
            </a:endParaRPr>
          </a:p>
        </p:txBody>
      </p:sp>
      <p:sp>
        <p:nvSpPr>
          <p:cNvPr id="309" name="Google Shape;309;p18"/>
          <p:cNvSpPr/>
          <p:nvPr/>
        </p:nvSpPr>
        <p:spPr>
          <a:xfrm>
            <a:off x="4215900" y="996125"/>
            <a:ext cx="548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8"/>
          <p:cNvSpPr/>
          <p:nvPr/>
        </p:nvSpPr>
        <p:spPr>
          <a:xfrm>
            <a:off x="6468500" y="1043175"/>
            <a:ext cx="548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8"/>
          <p:cNvSpPr/>
          <p:nvPr/>
        </p:nvSpPr>
        <p:spPr>
          <a:xfrm>
            <a:off x="4565100" y="2615575"/>
            <a:ext cx="548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8"/>
          <p:cNvSpPr/>
          <p:nvPr/>
        </p:nvSpPr>
        <p:spPr>
          <a:xfrm>
            <a:off x="6654150" y="2719475"/>
            <a:ext cx="548700" cy="39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13" name="Google Shape;313;p18"/>
          <p:cNvPicPr preferRelativeResize="0"/>
          <p:nvPr/>
        </p:nvPicPr>
        <p:blipFill rotWithShape="1">
          <a:blip r:embed="rId3">
            <a:alphaModFix/>
          </a:blip>
          <a:srcRect b="0" l="0" r="0" t="0"/>
          <a:stretch/>
        </p:blipFill>
        <p:spPr>
          <a:xfrm>
            <a:off x="7355900" y="618638"/>
            <a:ext cx="1468275" cy="1456050"/>
          </a:xfrm>
          <a:prstGeom prst="rect">
            <a:avLst/>
          </a:prstGeom>
          <a:noFill/>
          <a:ln>
            <a:noFill/>
          </a:ln>
        </p:spPr>
      </p:pic>
      <p:pic>
        <p:nvPicPr>
          <p:cNvPr id="314" name="Google Shape;314;p18"/>
          <p:cNvPicPr preferRelativeResize="0"/>
          <p:nvPr/>
        </p:nvPicPr>
        <p:blipFill>
          <a:blip r:embed="rId4">
            <a:alphaModFix/>
          </a:blip>
          <a:stretch>
            <a:fillRect/>
          </a:stretch>
        </p:blipFill>
        <p:spPr>
          <a:xfrm>
            <a:off x="2824450" y="760875"/>
            <a:ext cx="1276350" cy="1171575"/>
          </a:xfrm>
          <a:prstGeom prst="rect">
            <a:avLst/>
          </a:prstGeom>
          <a:noFill/>
          <a:ln>
            <a:noFill/>
          </a:ln>
        </p:spPr>
      </p:pic>
      <p:pic>
        <p:nvPicPr>
          <p:cNvPr id="315" name="Google Shape;315;p18"/>
          <p:cNvPicPr preferRelativeResize="0"/>
          <p:nvPr/>
        </p:nvPicPr>
        <p:blipFill rotWithShape="1">
          <a:blip r:embed="rId3">
            <a:alphaModFix/>
          </a:blip>
          <a:srcRect b="0" l="0" r="0" t="0"/>
          <a:stretch/>
        </p:blipFill>
        <p:spPr>
          <a:xfrm>
            <a:off x="2824450" y="2135713"/>
            <a:ext cx="1468275" cy="1456050"/>
          </a:xfrm>
          <a:prstGeom prst="rect">
            <a:avLst/>
          </a:prstGeom>
          <a:noFill/>
          <a:ln>
            <a:noFill/>
          </a:ln>
        </p:spPr>
      </p:pic>
      <p:pic>
        <p:nvPicPr>
          <p:cNvPr id="316" name="Google Shape;316;p18"/>
          <p:cNvPicPr preferRelativeResize="0"/>
          <p:nvPr/>
        </p:nvPicPr>
        <p:blipFill>
          <a:blip r:embed="rId5">
            <a:alphaModFix/>
          </a:blip>
          <a:stretch>
            <a:fillRect/>
          </a:stretch>
        </p:blipFill>
        <p:spPr>
          <a:xfrm>
            <a:off x="7355525" y="2227087"/>
            <a:ext cx="1398363" cy="1464058"/>
          </a:xfrm>
          <a:prstGeom prst="rect">
            <a:avLst/>
          </a:prstGeom>
          <a:noFill/>
          <a:ln>
            <a:noFill/>
          </a:ln>
        </p:spPr>
      </p:pic>
      <p:pic>
        <p:nvPicPr>
          <p:cNvPr id="317" name="Google Shape;317;p18"/>
          <p:cNvPicPr preferRelativeResize="0"/>
          <p:nvPr/>
        </p:nvPicPr>
        <p:blipFill>
          <a:blip r:embed="rId6">
            <a:alphaModFix/>
          </a:blip>
          <a:stretch>
            <a:fillRect/>
          </a:stretch>
        </p:blipFill>
        <p:spPr>
          <a:xfrm>
            <a:off x="5252100" y="763720"/>
            <a:ext cx="952500" cy="952500"/>
          </a:xfrm>
          <a:prstGeom prst="rect">
            <a:avLst/>
          </a:prstGeom>
          <a:noFill/>
          <a:ln>
            <a:noFill/>
          </a:ln>
        </p:spPr>
      </p:pic>
      <p:pic>
        <p:nvPicPr>
          <p:cNvPr id="318" name="Google Shape;318;p18"/>
          <p:cNvPicPr preferRelativeResize="0"/>
          <p:nvPr/>
        </p:nvPicPr>
        <p:blipFill>
          <a:blip r:embed="rId7">
            <a:alphaModFix/>
          </a:blip>
          <a:stretch>
            <a:fillRect/>
          </a:stretch>
        </p:blipFill>
        <p:spPr>
          <a:xfrm>
            <a:off x="5407725" y="2482857"/>
            <a:ext cx="952500" cy="95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22" name="Shape 322"/>
        <p:cNvGrpSpPr/>
        <p:nvPr/>
      </p:nvGrpSpPr>
      <p:grpSpPr>
        <a:xfrm>
          <a:off x="0" y="0"/>
          <a:ext cx="0" cy="0"/>
          <a:chOff x="0" y="0"/>
          <a:chExt cx="0" cy="0"/>
        </a:xfrm>
      </p:grpSpPr>
      <p:sp>
        <p:nvSpPr>
          <p:cNvPr id="323" name="Google Shape;323;p19"/>
          <p:cNvSpPr txBox="1"/>
          <p:nvPr>
            <p:ph idx="1" type="body"/>
          </p:nvPr>
        </p:nvSpPr>
        <p:spPr>
          <a:xfrm>
            <a:off x="308975" y="1323600"/>
            <a:ext cx="8433000" cy="27147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ctr">
              <a:lnSpc>
                <a:spcPct val="115000"/>
              </a:lnSpc>
              <a:spcBef>
                <a:spcPts val="600"/>
              </a:spcBef>
              <a:spcAft>
                <a:spcPts val="0"/>
              </a:spcAft>
              <a:buSzPct val="100000"/>
              <a:buNone/>
            </a:pPr>
            <a:r>
              <a:rPr i="0" lang="en"/>
              <a:t>You just left a music festival that you drove to, out in the middle of nowhere, when you hear that all the trains out of town are shut down until further notice. Everyone is asking you for a ride! You have one seat in your car, who do you take:</a:t>
            </a:r>
            <a:endParaRPr i="0"/>
          </a:p>
          <a:p>
            <a:pPr indent="-351948" lvl="0" marL="457200" rtl="0" algn="l">
              <a:lnSpc>
                <a:spcPct val="115000"/>
              </a:lnSpc>
              <a:spcBef>
                <a:spcPts val="600"/>
              </a:spcBef>
              <a:spcAft>
                <a:spcPts val="0"/>
              </a:spcAft>
              <a:buSzPct val="100000"/>
              <a:buAutoNum type="arabicPeriod"/>
            </a:pPr>
            <a:r>
              <a:rPr i="0" lang="en" sz="2100"/>
              <a:t>Your best friend</a:t>
            </a:r>
            <a:endParaRPr i="0" sz="2100"/>
          </a:p>
          <a:p>
            <a:pPr indent="-351948" lvl="0" marL="457200" rtl="0" algn="l">
              <a:lnSpc>
                <a:spcPct val="115000"/>
              </a:lnSpc>
              <a:spcBef>
                <a:spcPts val="0"/>
              </a:spcBef>
              <a:spcAft>
                <a:spcPts val="0"/>
              </a:spcAft>
              <a:buSzPct val="100000"/>
              <a:buAutoNum type="arabicPeriod"/>
            </a:pPr>
            <a:r>
              <a:rPr i="0" lang="en" sz="2100"/>
              <a:t>A person you met at the music festival that you really vibed with</a:t>
            </a:r>
            <a:endParaRPr i="0" sz="2100"/>
          </a:p>
          <a:p>
            <a:pPr indent="-351948" lvl="0" marL="457200" rtl="0" algn="l">
              <a:lnSpc>
                <a:spcPct val="115000"/>
              </a:lnSpc>
              <a:spcBef>
                <a:spcPts val="0"/>
              </a:spcBef>
              <a:spcAft>
                <a:spcPts val="0"/>
              </a:spcAft>
              <a:buSzPct val="100000"/>
              <a:buAutoNum type="arabicPeriod"/>
            </a:pPr>
            <a:r>
              <a:rPr i="0" lang="en" sz="2100"/>
              <a:t>A random stranger who asks for a ride  </a:t>
            </a:r>
            <a:endParaRPr i="0" sz="2100"/>
          </a:p>
        </p:txBody>
      </p:sp>
      <p:sp>
        <p:nvSpPr>
          <p:cNvPr id="324" name="Google Shape;324;p19"/>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25" name="Google Shape;325;p19"/>
          <p:cNvSpPr/>
          <p:nvPr/>
        </p:nvSpPr>
        <p:spPr>
          <a:xfrm>
            <a:off x="3925775" y="454375"/>
            <a:ext cx="1272300" cy="520800"/>
          </a:xfrm>
          <a:prstGeom prst="rect">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9"/>
          <p:cNvSpPr txBox="1"/>
          <p:nvPr>
            <p:ph idx="4294967295" type="title"/>
          </p:nvPr>
        </p:nvSpPr>
        <p:spPr>
          <a:xfrm>
            <a:off x="310650" y="575500"/>
            <a:ext cx="7868100" cy="520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5714"/>
              <a:buNone/>
            </a:pPr>
            <a:r>
              <a:rPr lang="en">
                <a:solidFill>
                  <a:schemeClr val="lt1"/>
                </a:solidFill>
              </a:rPr>
              <a:t>Why is networking important for my job search?</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30" name="Shape 330"/>
        <p:cNvGrpSpPr/>
        <p:nvPr/>
      </p:nvGrpSpPr>
      <p:grpSpPr>
        <a:xfrm>
          <a:off x="0" y="0"/>
          <a:ext cx="0" cy="0"/>
          <a:chOff x="0" y="0"/>
          <a:chExt cx="0" cy="0"/>
        </a:xfrm>
      </p:grpSpPr>
      <p:sp>
        <p:nvSpPr>
          <p:cNvPr id="331" name="Google Shape;331;p20"/>
          <p:cNvSpPr txBox="1"/>
          <p:nvPr>
            <p:ph idx="1" type="body"/>
          </p:nvPr>
        </p:nvSpPr>
        <p:spPr>
          <a:xfrm>
            <a:off x="385175" y="1399800"/>
            <a:ext cx="8433000" cy="2714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600"/>
              </a:spcBef>
              <a:spcAft>
                <a:spcPts val="0"/>
              </a:spcAft>
              <a:buSzPts val="2400"/>
              <a:buNone/>
            </a:pPr>
            <a:r>
              <a:rPr i="0" lang="en"/>
              <a:t>Now let’s imagine you have two seats left in your car, then who would you take?</a:t>
            </a:r>
            <a:endParaRPr i="0"/>
          </a:p>
          <a:p>
            <a:pPr indent="-361950" lvl="0" marL="457200" rtl="0" algn="l">
              <a:lnSpc>
                <a:spcPct val="115000"/>
              </a:lnSpc>
              <a:spcBef>
                <a:spcPts val="600"/>
              </a:spcBef>
              <a:spcAft>
                <a:spcPts val="0"/>
              </a:spcAft>
              <a:buSzPts val="2100"/>
              <a:buAutoNum type="arabicPeriod"/>
            </a:pPr>
            <a:r>
              <a:rPr i="0" lang="en" sz="2100"/>
              <a:t>Your best friend</a:t>
            </a:r>
            <a:endParaRPr i="0" sz="2100"/>
          </a:p>
          <a:p>
            <a:pPr indent="-361950" lvl="0" marL="457200" rtl="0" algn="l">
              <a:lnSpc>
                <a:spcPct val="115000"/>
              </a:lnSpc>
              <a:spcBef>
                <a:spcPts val="0"/>
              </a:spcBef>
              <a:spcAft>
                <a:spcPts val="0"/>
              </a:spcAft>
              <a:buSzPts val="2100"/>
              <a:buAutoNum type="arabicPeriod"/>
            </a:pPr>
            <a:r>
              <a:rPr i="0" lang="en" sz="2100"/>
              <a:t>A person you met at the music festival that you really vibed with</a:t>
            </a:r>
            <a:endParaRPr i="0" sz="2100"/>
          </a:p>
          <a:p>
            <a:pPr indent="-361950" lvl="0" marL="457200" rtl="0" algn="l">
              <a:lnSpc>
                <a:spcPct val="115000"/>
              </a:lnSpc>
              <a:spcBef>
                <a:spcPts val="0"/>
              </a:spcBef>
              <a:spcAft>
                <a:spcPts val="0"/>
              </a:spcAft>
              <a:buSzPts val="2100"/>
              <a:buAutoNum type="arabicPeriod"/>
            </a:pPr>
            <a:r>
              <a:rPr i="0" lang="en" sz="2100"/>
              <a:t>A random stranger who asks for a ride  </a:t>
            </a:r>
            <a:endParaRPr i="0" sz="2100"/>
          </a:p>
        </p:txBody>
      </p:sp>
      <p:sp>
        <p:nvSpPr>
          <p:cNvPr id="332" name="Google Shape;332;p20"/>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33" name="Google Shape;333;p20"/>
          <p:cNvSpPr/>
          <p:nvPr/>
        </p:nvSpPr>
        <p:spPr>
          <a:xfrm>
            <a:off x="3925775" y="454375"/>
            <a:ext cx="1272300" cy="520800"/>
          </a:xfrm>
          <a:prstGeom prst="rect">
            <a:avLst/>
          </a:prstGeom>
          <a:solidFill>
            <a:srgbClr val="3C78D8"/>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0"/>
          <p:cNvSpPr txBox="1"/>
          <p:nvPr>
            <p:ph idx="4294967295" type="title"/>
          </p:nvPr>
        </p:nvSpPr>
        <p:spPr>
          <a:xfrm>
            <a:off x="310650" y="575500"/>
            <a:ext cx="7868100" cy="520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5714"/>
              <a:buNone/>
            </a:pPr>
            <a:r>
              <a:rPr lang="en">
                <a:solidFill>
                  <a:schemeClr val="lt1"/>
                </a:solidFill>
              </a:rPr>
              <a:t>Why is networking important for my job search?</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38" name="Shape 338"/>
        <p:cNvGrpSpPr/>
        <p:nvPr/>
      </p:nvGrpSpPr>
      <p:grpSpPr>
        <a:xfrm>
          <a:off x="0" y="0"/>
          <a:ext cx="0" cy="0"/>
          <a:chOff x="0" y="0"/>
          <a:chExt cx="0" cy="0"/>
        </a:xfrm>
      </p:grpSpPr>
      <p:sp>
        <p:nvSpPr>
          <p:cNvPr id="339" name="Google Shape;339;p21"/>
          <p:cNvSpPr txBox="1"/>
          <p:nvPr>
            <p:ph idx="4294967295" type="ctrTitle"/>
          </p:nvPr>
        </p:nvSpPr>
        <p:spPr>
          <a:xfrm>
            <a:off x="0" y="2784375"/>
            <a:ext cx="8656200" cy="1159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FFFFF"/>
              </a:buClr>
              <a:buSzPts val="2400"/>
              <a:buFont typeface="Nunito Sans"/>
              <a:buNone/>
            </a:pPr>
            <a:r>
              <a:rPr b="1" i="0" lang="en" sz="5400" u="none" cap="none" strike="noStrike">
                <a:solidFill>
                  <a:srgbClr val="FFFFFF"/>
                </a:solidFill>
                <a:latin typeface="Nunito Sans"/>
                <a:ea typeface="Nunito Sans"/>
                <a:cs typeface="Nunito Sans"/>
                <a:sym typeface="Nunito Sans"/>
              </a:rPr>
              <a:t>Where to find the humans</a:t>
            </a:r>
            <a:endParaRPr b="1" i="0" sz="5400" u="none" cap="none" strike="noStrike">
              <a:solidFill>
                <a:srgbClr val="FFFFFF"/>
              </a:solidFill>
              <a:latin typeface="Nunito Sans"/>
              <a:ea typeface="Nunito Sans"/>
              <a:cs typeface="Nunito Sans"/>
              <a:sym typeface="Nunito Sans"/>
            </a:endParaRPr>
          </a:p>
        </p:txBody>
      </p:sp>
      <p:sp>
        <p:nvSpPr>
          <p:cNvPr id="340" name="Google Shape;340;p21"/>
          <p:cNvSpPr txBox="1"/>
          <p:nvPr>
            <p:ph idx="4294967295" type="subTitle"/>
          </p:nvPr>
        </p:nvSpPr>
        <p:spPr>
          <a:xfrm>
            <a:off x="152400" y="3716354"/>
            <a:ext cx="7772400" cy="784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600"/>
              </a:spcBef>
              <a:spcAft>
                <a:spcPts val="0"/>
              </a:spcAft>
              <a:buClr>
                <a:srgbClr val="CCCCCC"/>
              </a:buClr>
              <a:buSzPts val="1400"/>
              <a:buFont typeface="Nunito Sans"/>
              <a:buNone/>
            </a:pPr>
            <a:r>
              <a:rPr b="0" i="0" lang="en" sz="1400" u="none" cap="none" strike="noStrike">
                <a:solidFill>
                  <a:srgbClr val="FFFFFF"/>
                </a:solidFill>
                <a:latin typeface="Nunito Sans"/>
                <a:ea typeface="Nunito Sans"/>
                <a:cs typeface="Nunito Sans"/>
                <a:sym typeface="Nunito Sans"/>
              </a:rPr>
              <a:t>How do I know who to network with?</a:t>
            </a:r>
            <a:endParaRPr b="0" i="0" sz="1400" u="none" cap="none" strike="noStrike">
              <a:solidFill>
                <a:srgbClr val="FFFFFF"/>
              </a:solidFill>
              <a:latin typeface="Nunito Sans"/>
              <a:ea typeface="Nunito Sans"/>
              <a:cs typeface="Nunito Sans"/>
              <a:sym typeface="Nunito Sans"/>
            </a:endParaRPr>
          </a:p>
        </p:txBody>
      </p:sp>
      <p:sp>
        <p:nvSpPr>
          <p:cNvPr id="341" name="Google Shape;341;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45" name="Shape 345"/>
        <p:cNvGrpSpPr/>
        <p:nvPr/>
      </p:nvGrpSpPr>
      <p:grpSpPr>
        <a:xfrm>
          <a:off x="0" y="0"/>
          <a:ext cx="0" cy="0"/>
          <a:chOff x="0" y="0"/>
          <a:chExt cx="0" cy="0"/>
        </a:xfrm>
      </p:grpSpPr>
      <p:sp>
        <p:nvSpPr>
          <p:cNvPr id="346" name="Google Shape;346;p22"/>
          <p:cNvSpPr txBox="1"/>
          <p:nvPr>
            <p:ph type="title"/>
          </p:nvPr>
        </p:nvSpPr>
        <p:spPr>
          <a:xfrm>
            <a:off x="234450" y="575500"/>
            <a:ext cx="2046300" cy="9513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85714"/>
              <a:buNone/>
            </a:pPr>
            <a:r>
              <a:rPr lang="en">
                <a:solidFill>
                  <a:schemeClr val="lt1"/>
                </a:solidFill>
              </a:rPr>
              <a:t>What to look for</a:t>
            </a:r>
            <a:endParaRPr>
              <a:solidFill>
                <a:schemeClr val="lt1"/>
              </a:solidFill>
            </a:endParaRPr>
          </a:p>
        </p:txBody>
      </p:sp>
      <p:sp>
        <p:nvSpPr>
          <p:cNvPr id="347" name="Google Shape;347;p22"/>
          <p:cNvSpPr txBox="1"/>
          <p:nvPr>
            <p:ph idx="1" type="body"/>
          </p:nvPr>
        </p:nvSpPr>
        <p:spPr>
          <a:xfrm>
            <a:off x="3069325" y="1126450"/>
            <a:ext cx="1789800" cy="3353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600"/>
              </a:spcBef>
              <a:spcAft>
                <a:spcPts val="0"/>
              </a:spcAft>
              <a:buSzPts val="900"/>
              <a:buNone/>
            </a:pPr>
            <a:r>
              <a:rPr b="1" lang="en"/>
              <a:t>Interests</a:t>
            </a:r>
            <a:endParaRPr b="1"/>
          </a:p>
          <a:p>
            <a:pPr indent="0" lvl="0" marL="0" rtl="0" algn="ctr">
              <a:lnSpc>
                <a:spcPct val="115000"/>
              </a:lnSpc>
              <a:spcBef>
                <a:spcPts val="600"/>
              </a:spcBef>
              <a:spcAft>
                <a:spcPts val="0"/>
              </a:spcAft>
              <a:buSzPts val="900"/>
              <a:buNone/>
            </a:pPr>
            <a:r>
              <a:rPr lang="en"/>
              <a:t>Does this person seem interesting to you or have similar interests as you? This does not just have to be professional.</a:t>
            </a:r>
            <a:endParaRPr/>
          </a:p>
          <a:p>
            <a:pPr indent="0" lvl="0" marL="0" rtl="0" algn="ctr">
              <a:lnSpc>
                <a:spcPct val="115000"/>
              </a:lnSpc>
              <a:spcBef>
                <a:spcPts val="600"/>
              </a:spcBef>
              <a:spcAft>
                <a:spcPts val="0"/>
              </a:spcAft>
              <a:buSzPts val="900"/>
              <a:buNone/>
            </a:pPr>
            <a:r>
              <a:t/>
            </a:r>
            <a:endParaRPr/>
          </a:p>
          <a:p>
            <a:pPr indent="0" lvl="0" marL="0" rtl="0" algn="l">
              <a:lnSpc>
                <a:spcPct val="115000"/>
              </a:lnSpc>
              <a:spcBef>
                <a:spcPts val="600"/>
              </a:spcBef>
              <a:spcAft>
                <a:spcPts val="0"/>
              </a:spcAft>
              <a:buSzPts val="900"/>
              <a:buNone/>
            </a:pPr>
            <a:r>
              <a:rPr lang="en"/>
              <a:t>Example: You love to cook and you heard a person at an event mentioning their favorite recipe.</a:t>
            </a:r>
            <a:endParaRPr/>
          </a:p>
          <a:p>
            <a:pPr indent="0" lvl="0" marL="0" rtl="0" algn="l">
              <a:lnSpc>
                <a:spcPct val="115000"/>
              </a:lnSpc>
              <a:spcBef>
                <a:spcPts val="600"/>
              </a:spcBef>
              <a:spcAft>
                <a:spcPts val="0"/>
              </a:spcAft>
              <a:buSzPts val="900"/>
              <a:buNone/>
            </a:pPr>
            <a:r>
              <a:rPr lang="en"/>
              <a:t>Example: You’re interested in accessibility in tech and you see someone post on Linkedin about a new closed captioning app they created. </a:t>
            </a:r>
            <a:endParaRPr/>
          </a:p>
          <a:p>
            <a:pPr indent="0" lvl="0" marL="0" rtl="0" algn="l">
              <a:lnSpc>
                <a:spcPct val="115000"/>
              </a:lnSpc>
              <a:spcBef>
                <a:spcPts val="600"/>
              </a:spcBef>
              <a:spcAft>
                <a:spcPts val="0"/>
              </a:spcAft>
              <a:buSzPts val="900"/>
              <a:buNone/>
            </a:pPr>
            <a:r>
              <a:t/>
            </a:r>
            <a:endParaRPr/>
          </a:p>
        </p:txBody>
      </p:sp>
      <p:sp>
        <p:nvSpPr>
          <p:cNvPr id="348" name="Google Shape;348;p22"/>
          <p:cNvSpPr txBox="1"/>
          <p:nvPr>
            <p:ph idx="2" type="body"/>
          </p:nvPr>
        </p:nvSpPr>
        <p:spPr>
          <a:xfrm>
            <a:off x="4951002" y="1126450"/>
            <a:ext cx="1789800" cy="3353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600"/>
              </a:spcBef>
              <a:spcAft>
                <a:spcPts val="0"/>
              </a:spcAft>
              <a:buSzPts val="900"/>
              <a:buNone/>
            </a:pPr>
            <a:r>
              <a:rPr b="1" lang="en"/>
              <a:t>Background </a:t>
            </a:r>
            <a:endParaRPr b="1"/>
          </a:p>
          <a:p>
            <a:pPr indent="0" lvl="0" marL="0" rtl="0" algn="ctr">
              <a:lnSpc>
                <a:spcPct val="115000"/>
              </a:lnSpc>
              <a:spcBef>
                <a:spcPts val="600"/>
              </a:spcBef>
              <a:spcAft>
                <a:spcPts val="0"/>
              </a:spcAft>
              <a:buSzPts val="900"/>
              <a:buNone/>
            </a:pPr>
            <a:r>
              <a:rPr lang="en"/>
              <a:t>Does this person have a background similar to yours or have a background that you want to learn more about?</a:t>
            </a:r>
            <a:endParaRPr/>
          </a:p>
          <a:p>
            <a:pPr indent="0" lvl="0" marL="0" rtl="0" algn="ctr">
              <a:lnSpc>
                <a:spcPct val="115000"/>
              </a:lnSpc>
              <a:spcBef>
                <a:spcPts val="600"/>
              </a:spcBef>
              <a:spcAft>
                <a:spcPts val="0"/>
              </a:spcAft>
              <a:buSzPts val="900"/>
              <a:buNone/>
            </a:pPr>
            <a:r>
              <a:t/>
            </a:r>
            <a:endParaRPr/>
          </a:p>
          <a:p>
            <a:pPr indent="0" lvl="0" marL="0" rtl="0" algn="ctr">
              <a:lnSpc>
                <a:spcPct val="115000"/>
              </a:lnSpc>
              <a:spcBef>
                <a:spcPts val="600"/>
              </a:spcBef>
              <a:spcAft>
                <a:spcPts val="0"/>
              </a:spcAft>
              <a:buSzPts val="900"/>
              <a:buNone/>
            </a:pPr>
            <a:r>
              <a:t/>
            </a:r>
            <a:endParaRPr/>
          </a:p>
          <a:p>
            <a:pPr indent="0" lvl="0" marL="0" rtl="0" algn="l">
              <a:lnSpc>
                <a:spcPct val="115000"/>
              </a:lnSpc>
              <a:spcBef>
                <a:spcPts val="600"/>
              </a:spcBef>
              <a:spcAft>
                <a:spcPts val="0"/>
              </a:spcAft>
              <a:buSzPts val="900"/>
              <a:buNone/>
            </a:pPr>
            <a:r>
              <a:rPr lang="en"/>
              <a:t>Example: You went to a bootcamp and you see that someone on Linkedin also went to a bootcamp.</a:t>
            </a:r>
            <a:endParaRPr/>
          </a:p>
          <a:p>
            <a:pPr indent="0" lvl="0" marL="0" rtl="0" algn="l">
              <a:lnSpc>
                <a:spcPct val="115000"/>
              </a:lnSpc>
              <a:spcBef>
                <a:spcPts val="600"/>
              </a:spcBef>
              <a:spcAft>
                <a:spcPts val="0"/>
              </a:spcAft>
              <a:buSzPts val="900"/>
              <a:buNone/>
            </a:pPr>
            <a:r>
              <a:rPr lang="en"/>
              <a:t>Example: You are interested in data science and see an event attendee is a data scientist</a:t>
            </a:r>
            <a:endParaRPr/>
          </a:p>
        </p:txBody>
      </p:sp>
      <p:sp>
        <p:nvSpPr>
          <p:cNvPr id="349" name="Google Shape;349;p22"/>
          <p:cNvSpPr txBox="1"/>
          <p:nvPr>
            <p:ph idx="3" type="body"/>
          </p:nvPr>
        </p:nvSpPr>
        <p:spPr>
          <a:xfrm>
            <a:off x="6832679" y="1126450"/>
            <a:ext cx="1789800" cy="3353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600"/>
              </a:spcBef>
              <a:spcAft>
                <a:spcPts val="0"/>
              </a:spcAft>
              <a:buSzPts val="900"/>
              <a:buNone/>
            </a:pPr>
            <a:r>
              <a:rPr b="1" lang="en"/>
              <a:t>Offering</a:t>
            </a:r>
            <a:endParaRPr b="1"/>
          </a:p>
          <a:p>
            <a:pPr indent="0" lvl="0" marL="0" rtl="0" algn="l">
              <a:lnSpc>
                <a:spcPct val="115000"/>
              </a:lnSpc>
              <a:spcBef>
                <a:spcPts val="600"/>
              </a:spcBef>
              <a:spcAft>
                <a:spcPts val="0"/>
              </a:spcAft>
              <a:buSzPts val="900"/>
              <a:buNone/>
            </a:pPr>
            <a:r>
              <a:rPr lang="en"/>
              <a:t>Does this person have something to offer you and do you have something to offer them (even it it is in the future)</a:t>
            </a:r>
            <a:endParaRPr/>
          </a:p>
          <a:p>
            <a:pPr indent="0" lvl="0" marL="0" rtl="0" algn="l">
              <a:lnSpc>
                <a:spcPct val="115000"/>
              </a:lnSpc>
              <a:spcBef>
                <a:spcPts val="600"/>
              </a:spcBef>
              <a:spcAft>
                <a:spcPts val="0"/>
              </a:spcAft>
              <a:buSzPts val="900"/>
              <a:buNone/>
            </a:pPr>
            <a:r>
              <a:t/>
            </a:r>
            <a:endParaRPr/>
          </a:p>
          <a:p>
            <a:pPr indent="0" lvl="0" marL="0" rtl="0" algn="l">
              <a:lnSpc>
                <a:spcPct val="115000"/>
              </a:lnSpc>
              <a:spcBef>
                <a:spcPts val="600"/>
              </a:spcBef>
              <a:spcAft>
                <a:spcPts val="0"/>
              </a:spcAft>
              <a:buSzPts val="900"/>
              <a:buNone/>
            </a:pPr>
            <a:r>
              <a:t/>
            </a:r>
            <a:endParaRPr/>
          </a:p>
          <a:p>
            <a:pPr indent="0" lvl="0" marL="0" rtl="0" algn="l">
              <a:lnSpc>
                <a:spcPct val="115000"/>
              </a:lnSpc>
              <a:spcBef>
                <a:spcPts val="600"/>
              </a:spcBef>
              <a:spcAft>
                <a:spcPts val="0"/>
              </a:spcAft>
              <a:buSzPts val="900"/>
              <a:buNone/>
            </a:pPr>
            <a:r>
              <a:rPr lang="en"/>
              <a:t>Example: They can offer you insight, collaboration, or even a job!</a:t>
            </a:r>
            <a:endParaRPr/>
          </a:p>
          <a:p>
            <a:pPr indent="0" lvl="0" marL="0" rtl="0" algn="l">
              <a:lnSpc>
                <a:spcPct val="115000"/>
              </a:lnSpc>
              <a:spcBef>
                <a:spcPts val="600"/>
              </a:spcBef>
              <a:spcAft>
                <a:spcPts val="0"/>
              </a:spcAft>
              <a:buSzPts val="900"/>
              <a:buNone/>
            </a:pPr>
            <a:r>
              <a:t/>
            </a:r>
            <a:endParaRPr/>
          </a:p>
        </p:txBody>
      </p:sp>
      <p:sp>
        <p:nvSpPr>
          <p:cNvPr id="350" name="Google Shape;350;p22"/>
          <p:cNvSpPr txBox="1"/>
          <p:nvPr>
            <p:ph idx="12" type="sldNum"/>
          </p:nvPr>
        </p:nvSpPr>
        <p:spPr>
          <a:xfrm>
            <a:off x="8556784" y="4749851"/>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54" name="Shape 354"/>
        <p:cNvGrpSpPr/>
        <p:nvPr/>
      </p:nvGrpSpPr>
      <p:grpSpPr>
        <a:xfrm>
          <a:off x="0" y="0"/>
          <a:ext cx="0" cy="0"/>
          <a:chOff x="0" y="0"/>
          <a:chExt cx="0" cy="0"/>
        </a:xfrm>
      </p:grpSpPr>
      <p:sp>
        <p:nvSpPr>
          <p:cNvPr id="355" name="Google Shape;355;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6" name="Google Shape;356;p23"/>
          <p:cNvSpPr txBox="1"/>
          <p:nvPr>
            <p:ph type="title"/>
          </p:nvPr>
        </p:nvSpPr>
        <p:spPr>
          <a:xfrm>
            <a:off x="310650" y="575500"/>
            <a:ext cx="2046300" cy="3981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lang="en">
                <a:solidFill>
                  <a:schemeClr val="lt1"/>
                </a:solidFill>
              </a:rPr>
              <a:t>Where to Look </a:t>
            </a:r>
            <a:endParaRPr>
              <a:solidFill>
                <a:schemeClr val="lt1"/>
              </a:solidFill>
            </a:endParaRPr>
          </a:p>
        </p:txBody>
      </p:sp>
      <p:sp>
        <p:nvSpPr>
          <p:cNvPr id="357" name="Google Shape;357;p23"/>
          <p:cNvSpPr txBox="1"/>
          <p:nvPr/>
        </p:nvSpPr>
        <p:spPr>
          <a:xfrm>
            <a:off x="2886075" y="295275"/>
            <a:ext cx="5133900" cy="2685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Linkedin</a:t>
            </a:r>
            <a:endParaRPr b="0" i="0" sz="1400" u="none" cap="none" strike="noStrike">
              <a:solidFill>
                <a:schemeClr val="lt1"/>
              </a:solidFill>
              <a:latin typeface="Nunito Sans"/>
              <a:ea typeface="Nunito Sans"/>
              <a:cs typeface="Nunito Sans"/>
              <a:sym typeface="Nunito Sans"/>
            </a:endParaRPr>
          </a:p>
          <a:p>
            <a:pPr indent="-317500" lvl="1" marL="9144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Angelist </a:t>
            </a:r>
            <a:endParaRPr b="0" i="0" sz="1400" u="none" cap="none" strike="noStrike">
              <a:solidFill>
                <a:schemeClr val="lt1"/>
              </a:solidFill>
              <a:latin typeface="Nunito Sans"/>
              <a:ea typeface="Nunito Sans"/>
              <a:cs typeface="Nunito Sans"/>
              <a:sym typeface="Nunito Sans"/>
            </a:endParaRPr>
          </a:p>
          <a:p>
            <a:pPr indent="-317500" lvl="1" marL="9144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GitHub </a:t>
            </a:r>
            <a:endParaRPr b="0" i="0" sz="1400" u="none" cap="none" strike="noStrike">
              <a:solidFill>
                <a:schemeClr val="lt1"/>
              </a:solidFill>
              <a:latin typeface="Nunito Sans"/>
              <a:ea typeface="Nunito Sans"/>
              <a:cs typeface="Nunito Sans"/>
              <a:sym typeface="Nunito Sans"/>
            </a:endParaRPr>
          </a:p>
          <a:p>
            <a:pPr indent="-317500" lvl="0" marL="4572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Slack</a:t>
            </a:r>
            <a:endParaRPr b="0" i="0" sz="1400" u="none" cap="none" strike="noStrike">
              <a:solidFill>
                <a:schemeClr val="lt1"/>
              </a:solidFill>
              <a:latin typeface="Nunito Sans"/>
              <a:ea typeface="Nunito Sans"/>
              <a:cs typeface="Nunito Sans"/>
              <a:sym typeface="Nunito Sans"/>
            </a:endParaRPr>
          </a:p>
          <a:p>
            <a:pPr indent="-317500" lvl="1" marL="9144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NYC Coders</a:t>
            </a:r>
            <a:endParaRPr b="0" i="0" sz="1400" u="none" cap="none" strike="noStrike">
              <a:solidFill>
                <a:schemeClr val="lt1"/>
              </a:solidFill>
              <a:latin typeface="Nunito Sans"/>
              <a:ea typeface="Nunito Sans"/>
              <a:cs typeface="Nunito Sans"/>
              <a:sym typeface="Nunito Sans"/>
            </a:endParaRPr>
          </a:p>
          <a:p>
            <a:pPr indent="-317500" lvl="1" marL="9144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Ladies Get Paid </a:t>
            </a:r>
            <a:endParaRPr b="0" i="0" sz="1400" u="none" cap="none" strike="noStrike">
              <a:solidFill>
                <a:schemeClr val="lt1"/>
              </a:solidFill>
              <a:latin typeface="Nunito Sans"/>
              <a:ea typeface="Nunito Sans"/>
              <a:cs typeface="Nunito Sans"/>
              <a:sym typeface="Nunito Sans"/>
            </a:endParaRPr>
          </a:p>
          <a:p>
            <a:pPr indent="-317500" lvl="1" marL="9144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iOS Developers </a:t>
            </a:r>
            <a:endParaRPr b="0" i="0" sz="1400" u="none" cap="none" strike="noStrike">
              <a:solidFill>
                <a:schemeClr val="lt1"/>
              </a:solidFill>
              <a:latin typeface="Nunito Sans"/>
              <a:ea typeface="Nunito Sans"/>
              <a:cs typeface="Nunito Sans"/>
              <a:sym typeface="Nunito Sans"/>
            </a:endParaRPr>
          </a:p>
          <a:p>
            <a:pPr indent="-317500" lvl="0" marL="4572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Events</a:t>
            </a:r>
            <a:endParaRPr b="0" i="0" sz="1400" u="none" cap="none" strike="noStrike">
              <a:solidFill>
                <a:schemeClr val="lt1"/>
              </a:solidFill>
              <a:latin typeface="Nunito Sans"/>
              <a:ea typeface="Nunito Sans"/>
              <a:cs typeface="Nunito Sans"/>
              <a:sym typeface="Nunito Sans"/>
            </a:endParaRPr>
          </a:p>
          <a:p>
            <a:pPr indent="-317500" lvl="0" marL="457200" marR="0" rtl="0" algn="l">
              <a:lnSpc>
                <a:spcPct val="100000"/>
              </a:lnSpc>
              <a:spcBef>
                <a:spcPts val="0"/>
              </a:spcBef>
              <a:spcAft>
                <a:spcPts val="0"/>
              </a:spcAft>
              <a:buClr>
                <a:schemeClr val="lt1"/>
              </a:buClr>
              <a:buSzPts val="1400"/>
              <a:buFont typeface="Nunito Sans"/>
              <a:buChar char="-"/>
            </a:pPr>
            <a:r>
              <a:rPr b="0" i="0" lang="en" sz="1400" u="none" cap="none" strike="noStrike">
                <a:solidFill>
                  <a:schemeClr val="lt1"/>
                </a:solidFill>
                <a:latin typeface="Nunito Sans"/>
                <a:ea typeface="Nunito Sans"/>
                <a:cs typeface="Nunito Sans"/>
                <a:sym typeface="Nunito Sans"/>
              </a:rPr>
              <a:t>Friends of friends </a:t>
            </a:r>
            <a:endParaRPr b="0" i="0" sz="1400" u="none" cap="none" strike="noStrike">
              <a:solidFill>
                <a:schemeClr val="lt1"/>
              </a:solidFill>
              <a:latin typeface="Nunito Sans"/>
              <a:ea typeface="Nunito Sans"/>
              <a:cs typeface="Nunito Sans"/>
              <a:sym typeface="Nuni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361" name="Shape 361"/>
        <p:cNvGrpSpPr/>
        <p:nvPr/>
      </p:nvGrpSpPr>
      <p:grpSpPr>
        <a:xfrm>
          <a:off x="0" y="0"/>
          <a:ext cx="0" cy="0"/>
          <a:chOff x="0" y="0"/>
          <a:chExt cx="0" cy="0"/>
        </a:xfrm>
      </p:grpSpPr>
      <p:sp>
        <p:nvSpPr>
          <p:cNvPr id="362" name="Google Shape;362;p24"/>
          <p:cNvSpPr txBox="1"/>
          <p:nvPr>
            <p:ph idx="4294967295" type="ctrTitle"/>
          </p:nvPr>
        </p:nvSpPr>
        <p:spPr>
          <a:xfrm>
            <a:off x="0" y="2784375"/>
            <a:ext cx="8656200" cy="1159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rgbClr val="FFFFFF"/>
              </a:buClr>
              <a:buSzPts val="2400"/>
              <a:buFont typeface="Nunito Sans"/>
              <a:buNone/>
            </a:pPr>
            <a:r>
              <a:rPr b="1" i="0" lang="en" sz="5400" u="none" cap="none" strike="noStrike">
                <a:solidFill>
                  <a:srgbClr val="FFFFFF"/>
                </a:solidFill>
                <a:latin typeface="Nunito Sans"/>
                <a:ea typeface="Nunito Sans"/>
                <a:cs typeface="Nunito Sans"/>
                <a:sym typeface="Nunito Sans"/>
              </a:rPr>
              <a:t>The Intro</a:t>
            </a:r>
            <a:endParaRPr b="1" i="0" sz="5400" u="none" cap="none" strike="noStrike">
              <a:solidFill>
                <a:srgbClr val="FFFFFF"/>
              </a:solidFill>
              <a:latin typeface="Nunito Sans"/>
              <a:ea typeface="Nunito Sans"/>
              <a:cs typeface="Nunito Sans"/>
              <a:sym typeface="Nunito Sans"/>
            </a:endParaRPr>
          </a:p>
        </p:txBody>
      </p:sp>
      <p:sp>
        <p:nvSpPr>
          <p:cNvPr id="363" name="Google Shape;363;p24"/>
          <p:cNvSpPr txBox="1"/>
          <p:nvPr>
            <p:ph idx="4294967295" type="subTitle"/>
          </p:nvPr>
        </p:nvSpPr>
        <p:spPr>
          <a:xfrm>
            <a:off x="152400" y="3716354"/>
            <a:ext cx="7772400" cy="7848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600"/>
              </a:spcBef>
              <a:spcAft>
                <a:spcPts val="0"/>
              </a:spcAft>
              <a:buClr>
                <a:srgbClr val="CCCCCC"/>
              </a:buClr>
              <a:buSzPts val="1400"/>
              <a:buFont typeface="Nunito Sans"/>
              <a:buNone/>
            </a:pPr>
            <a:r>
              <a:rPr b="0" i="0" lang="en" sz="1400" u="none" cap="none" strike="noStrike">
                <a:solidFill>
                  <a:srgbClr val="FFFFFF"/>
                </a:solidFill>
                <a:latin typeface="Nunito Sans"/>
                <a:ea typeface="Nunito Sans"/>
                <a:cs typeface="Nunito Sans"/>
                <a:sym typeface="Nunito Sans"/>
              </a:rPr>
              <a:t>How do I make the first move?</a:t>
            </a:r>
            <a:endParaRPr b="0" i="0" sz="1400" u="none" cap="none" strike="noStrike">
              <a:solidFill>
                <a:srgbClr val="FFFFFF"/>
              </a:solidFill>
              <a:latin typeface="Nunito Sans"/>
              <a:ea typeface="Nunito Sans"/>
              <a:cs typeface="Nunito Sans"/>
              <a:sym typeface="Nunito Sans"/>
            </a:endParaRPr>
          </a:p>
        </p:txBody>
      </p:sp>
      <p:sp>
        <p:nvSpPr>
          <p:cNvPr id="364" name="Google Shape;364;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