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obscan.co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e1248f4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e1248f4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e1248f4a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e1248f4a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e1248f4a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e1248f4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e1248f4a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e1248f4a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e1248f4a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e1248f4a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find out the Keywords? We’re going to use </a:t>
            </a:r>
            <a:r>
              <a:rPr b="1" lang="en" u="sng">
                <a:solidFill>
                  <a:schemeClr val="hlink"/>
                </a:solidFill>
                <a:hlinkClick r:id="rId2"/>
              </a:rPr>
              <a:t>Jobscan</a:t>
            </a:r>
            <a:r>
              <a:rPr lang="en"/>
              <a:t> to scan. You can sign up for free using LinkedIn. You have 5 free scans. But can put in multiple job descriptions in at once but it will be more general. It’s also unrealistic to tailor every application, but doing this a couple times should give you an idea of what the trends will be since you will most likely be looking at the same kinds of roles.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e1248f4a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e1248f4a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e1248f4a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e1248f4a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e1248f4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e1248f4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www.apple.com/app-stor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Mandatory 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beat the 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Prioritizing relevant skills using Jobscan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Contact Info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Resume Template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(1)							 Title (2)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Biggest font on the page (30 point font)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the top</a:t>
            </a:r>
            <a:endParaRPr sz="1800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Match the role you’re applying for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 Developer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 Engineer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Mobile Engineer/ Developer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Scientist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Analyst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Information Security Analyst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Note: </a:t>
            </a:r>
            <a:r>
              <a:rPr lang="en" sz="1800"/>
              <a:t>Developer and Engineer are used interchangeably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(3)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Technical Languages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Databases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Operating Systems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Everything you learn in bootcamp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Technical Keywords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Note: You can use anything already on the Sample Resume Template</a:t>
            </a:r>
            <a:endParaRPr b="1" sz="1800"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Reminder: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skills from most confident to least confident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Everything on your resume is fair game to ask more about.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If not confident + not relevant to role, don’t list the skill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If not confident + relevant to role, study and brush up!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(4)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experience is valid!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 lot, pick the more recent relevant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</a:t>
            </a:r>
            <a:r>
              <a:rPr b="1" lang="en"/>
              <a:t>don’t</a:t>
            </a:r>
            <a:r>
              <a:rPr lang="en"/>
              <a:t> have a lot, put them all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 Skills, especially if experience is </a:t>
            </a:r>
            <a:r>
              <a:rPr b="1" lang="en"/>
              <a:t>not</a:t>
            </a:r>
            <a:r>
              <a:rPr lang="en"/>
              <a:t> relevant to the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Measurable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Measurable</a:t>
            </a:r>
            <a:r>
              <a:rPr lang="en"/>
              <a:t> results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“Created a screening system that improved hiring rates by 30%”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“Implemented a specific algorithm that improved runtime by some percentage”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“Implements a feature that increased user engagement.”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did something and here are the results of it.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(5)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Demonstrating your mastery of the skills you listed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Features in a nontechnical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 skills (teamwork, team size, roles, leadership, project management, user base size/scale - how many people are using the product)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to where project is published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app, then in its respective app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website, the web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 distribution place, GitHub 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the links are masked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Link to GitHub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Link to App Store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(6)						Contact Info (7)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Formal Education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John Jay College + Degree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Bootcamp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Tech Talent Pipeline at John Jay College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Certifications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The bootcamp and the Certifications show that you’re doing more than just your college coursework for the major to hone your skills</a:t>
            </a:r>
            <a:endParaRPr b="1" sz="1800"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Email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Phone Number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LinkedIn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Personal Website (Tech blog, Youtube, etc)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DON’T PUT YOUR ADDRESS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