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0"/>
    <p:restoredTop sz="94591"/>
  </p:normalViewPr>
  <p:slideViewPr>
    <p:cSldViewPr snapToGrid="0" snapToObjects="1">
      <p:cViewPr varScale="1">
        <p:scale>
          <a:sx n="118" d="100"/>
          <a:sy n="118" d="100"/>
        </p:scale>
        <p:origin x="11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[</a:t>
            </a:r>
            <a:r>
              <a:rPr lang="ko-KR" dirty="0"/>
              <a:t>현재</a:t>
            </a:r>
            <a:r>
              <a:rPr lang="en-US" dirty="0"/>
              <a:t>] </a:t>
            </a:r>
            <a:r>
              <a:rPr lang="ko-KR" dirty="0"/>
              <a:t>코로나로 인한</a:t>
            </a:r>
            <a:r>
              <a:rPr lang="en-US" dirty="0"/>
              <a:t>,</a:t>
            </a:r>
            <a:r>
              <a:rPr lang="ko-KR" dirty="0"/>
              <a:t> 식사법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[현재] 식사 마련법 변화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집밥 비중 늘었다</c:v>
                </c:pt>
                <c:pt idx="1">
                  <c:v>그대로거나 줄었다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0-DE4C-A17F-CAC43EB5E0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[</a:t>
            </a:r>
            <a:r>
              <a:rPr lang="ko-KR" altLang="en-US" dirty="0"/>
              <a:t>미래</a:t>
            </a:r>
            <a:r>
              <a:rPr lang="en-US" altLang="ko-KR" dirty="0"/>
              <a:t>] </a:t>
            </a:r>
            <a:r>
              <a:rPr lang="ko-KR" altLang="en-US" dirty="0"/>
              <a:t>코로나 장기화</a:t>
            </a:r>
            <a:r>
              <a:rPr lang="en-US" altLang="ko-KR" dirty="0"/>
              <a:t>, </a:t>
            </a:r>
            <a:r>
              <a:rPr lang="ko-KR" altLang="en-US" dirty="0"/>
              <a:t>식사법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[미래] 코로나 장기화, 식사법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7F-0349-9A7B-67A8F02ED60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7F-0349-9A7B-67A8F02ED60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직접조리를 늘릴것 같다</c:v>
                </c:pt>
                <c:pt idx="1">
                  <c:v>그대로거나 줄일것 같다.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77.5</c:v>
                </c:pt>
                <c:pt idx="1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7F-0349-9A7B-67A8F02ED60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DB43C-79D8-FF4E-B5C5-55FE00C4920A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DEAE5-3680-084F-BCD2-350FAA82AC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0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CJ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제일일당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전국의 소비자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천명을 대상으로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코로나 </a:t>
            </a:r>
            <a:r>
              <a:rPr kumimoji="1" lang="en-US" altLang="ko-KR" dirty="0"/>
              <a:t>19</a:t>
            </a:r>
            <a:r>
              <a:rPr kumimoji="1" lang="ko-KR" altLang="en-US" dirty="0"/>
              <a:t>에 따른 변화 조사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진행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DEAE5-3680-084F-BCD2-350FAA82ACB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92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ED3C-9B1F-A44C-822A-3861E2E34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DE05B-0220-874A-83D2-1436EEADD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8DC0E-7895-454B-B78D-632FFB3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5D6A4-2D78-FE4C-AB00-86E3F884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CA037-61F2-E34A-8868-C023E44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A334-7320-3D43-AD57-4A4E3BE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446D9-B216-F146-A1F1-3762302F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7CA32-7245-3E4E-B26E-5AD1BDF6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AC95E-FD3A-AE4E-9DF9-3018726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586E8-49D1-F542-9F78-6D321F41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4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F04B4E-C367-3840-9904-03845C7A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0ACBF-0E1C-8740-8DCD-303BB60C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6C026-CE17-D744-ABCA-EAD63A71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60C24-9F35-484B-95E3-F80B247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3BC9D-E3C6-094A-A452-0724B1C5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13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E13BA-EF8A-F143-9F4B-E1D64E6C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03251-EEB1-5D49-9120-82EDB5C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0F699-FB05-8043-9088-1CAA7E6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D2AD3-AF56-CC42-92FD-5D1B178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CEB4-103B-624E-9B61-3B808C6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15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0DE09-8FE0-9A4C-B426-02A079E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EC776-0BBE-3A40-8980-9BD6B9DB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1BF88-2611-034B-8BBC-0C851B30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B1494-AD56-2840-803F-9C6FFF6E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DF5CC-3A52-8143-B691-42BD9EF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86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7B23-B90B-AE43-B7E9-F954F7F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10F07-0BF1-884E-9D2B-66BFF61E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58E4D-EC71-F84B-8C41-7EFDB397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82D4D-98CB-2940-8E53-3406419A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DDED3-B4A0-844D-A76D-7191C710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983F8-ABD2-6C4C-A93E-7D5AAE13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0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341A-6432-FC41-827F-97492805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B92B4-4994-C248-80F0-A5C1FB6A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A752A-9BAB-4548-A5F3-8E963E57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974261-CD60-7040-BFE6-06657509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A77BD-DF93-1744-9F9D-2D1EC857B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E7E79D-FA84-2447-A0C0-569AC98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FFFE3-4611-5D42-82F6-CF07097B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054753-6634-C64D-B333-5BAA55C0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7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41967-B9AA-5B44-B796-45ED59B5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56E2B-55E5-394B-A8EF-582CEF7D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87DD9-0D64-1941-95A6-11396757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3E569-A0EA-0844-8327-26174A8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8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003C4-8E0D-9D4B-8942-B208B93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2E89-D8F7-7943-A46A-5FBA4296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25E7B-76EE-644C-90E0-A23FAED1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7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64E3-F315-214E-A4D5-DADC5956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0D93E-B1DF-5346-A5B5-5176D88F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A3DA2-6016-034C-B008-CE007281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4F31A-B4EE-6440-955A-0207DFBB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07483-0B5F-C140-BC19-5B940D22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0B938-37D4-514A-A933-47610273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13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7F3AD-E7DA-9E43-BA5D-D56D12A7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1503D5-26BC-3E4B-BBD5-C7CA86D2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B8557-92D1-B54E-9C63-932DA51E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2B5D9-7533-C841-BE4C-55C63EEF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C903B-8676-7144-BE0F-C212222D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E08E2-CA78-074A-9242-3863232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87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B33B8-47D2-1F44-8F79-11D2DF3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D5B9A-9491-AA47-A362-803DDA80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D394-F93D-894D-9F05-C3C30E7C0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3070-0C9F-6F43-B4EF-7C3AC2EB8FCF}" type="datetimeFigureOut">
              <a:rPr kumimoji="1" lang="ko-KR" altLang="en-US" smtClean="0"/>
              <a:t>2021. 1. 5.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B3388-D73E-DE41-AED8-EB33ED05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A2636-A229-7C4A-96B3-4FB94300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AFBE-1E58-174E-8BCE-79C2CC14CA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3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FB070F-BF32-2544-A31A-C026CCA73842}"/>
              </a:ext>
            </a:extLst>
          </p:cNvPr>
          <p:cNvSpPr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dirty="0">
                <a:latin typeface="+mj-lt"/>
                <a:ea typeface="+mj-ea"/>
                <a:cs typeface="+mj-cs"/>
              </a:rPr>
              <a:t>‘EY </a:t>
            </a:r>
            <a:r>
              <a:rPr lang="ko-KR" altLang="en-US" sz="5400" dirty="0">
                <a:latin typeface="+mj-lt"/>
                <a:ea typeface="+mj-ea"/>
                <a:cs typeface="+mj-cs"/>
              </a:rPr>
              <a:t>미래 소비자 지수 보고서</a:t>
            </a:r>
            <a:r>
              <a:rPr lang="en-US" altLang="ko-KR" sz="5400" dirty="0">
                <a:effectLst/>
                <a:latin typeface="+mj-lt"/>
                <a:ea typeface="+mj-ea"/>
                <a:cs typeface="+mj-cs"/>
              </a:rPr>
              <a:t> </a:t>
            </a:r>
            <a:endParaRPr lang="en-US" altLang="ko-KR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9D55F0-9DD2-A245-AB48-656590F6D7AE}"/>
              </a:ext>
            </a:extLst>
          </p:cNvPr>
          <p:cNvPicPr/>
          <p:nvPr/>
        </p:nvPicPr>
        <p:blipFill rotWithShape="1">
          <a:blip r:embed="rId2"/>
          <a:srcRect r="3020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77693-F82E-4E4A-BE0E-527503682893}"/>
              </a:ext>
            </a:extLst>
          </p:cNvPr>
          <p:cNvSpPr txBox="1"/>
          <p:nvPr/>
        </p:nvSpPr>
        <p:spPr>
          <a:xfrm>
            <a:off x="535666" y="890269"/>
            <a:ext cx="450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“EY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미래 소비자 지수 보고서에 따르면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전체 소비자의 </a:t>
            </a:r>
            <a:r>
              <a:rPr kumimoji="1" lang="en-US" altLang="ko-KR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62%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는 앞으로 </a:t>
            </a:r>
            <a:r>
              <a:rPr kumimoji="1" lang="ko-KR" altLang="en-US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건강 관리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에</a:t>
            </a:r>
            <a:endParaRPr kumimoji="1"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더욱 유의할 것이라고 답했다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.”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2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938522C-C319-054D-8B51-57BEA5EE8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173443"/>
              </p:ext>
            </p:extLst>
          </p:nvPr>
        </p:nvGraphicFramePr>
        <p:xfrm>
          <a:off x="264512" y="1047643"/>
          <a:ext cx="5577158" cy="337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4C036-5D0B-4143-9914-51A84C07E74E}"/>
              </a:ext>
            </a:extLst>
          </p:cNvPr>
          <p:cNvSpPr txBox="1"/>
          <p:nvPr/>
        </p:nvSpPr>
        <p:spPr>
          <a:xfrm>
            <a:off x="416266" y="4774692"/>
            <a:ext cx="293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u="sng" dirty="0" err="1">
                <a:latin typeface="Batang" panose="02030600000101010101" pitchFamily="18" charset="-127"/>
                <a:ea typeface="Batang" panose="02030600000101010101" pitchFamily="18" charset="-127"/>
              </a:rPr>
              <a:t>집밥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 비중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b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2019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년 대비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en-US" altLang="ko-KR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23.5%</a:t>
            </a:r>
            <a:r>
              <a:rPr kumimoji="1" lang="ko-KR" altLang="en-US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증가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D6A7B6F-1B51-5744-92AB-A0A6EAEF4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42420"/>
              </p:ext>
            </p:extLst>
          </p:nvPr>
        </p:nvGraphicFramePr>
        <p:xfrm>
          <a:off x="5991825" y="1070793"/>
          <a:ext cx="5976125" cy="3350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2A8C02-A69B-C340-ACB5-8E0C7B8AF03B}"/>
              </a:ext>
            </a:extLst>
          </p:cNvPr>
          <p:cNvSpPr txBox="1"/>
          <p:nvPr/>
        </p:nvSpPr>
        <p:spPr>
          <a:xfrm>
            <a:off x="6181922" y="4774692"/>
            <a:ext cx="377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코로나 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19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장기화 하면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직접 조리 늘린다는 응답자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en-US" altLang="ko-KR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77.5%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44477-1BD2-594A-9E46-99482E6220F7}"/>
              </a:ext>
            </a:extLst>
          </p:cNvPr>
          <p:cNvSpPr txBox="1"/>
          <p:nvPr/>
        </p:nvSpPr>
        <p:spPr>
          <a:xfrm>
            <a:off x="264512" y="325123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코로나 </a:t>
            </a:r>
            <a:r>
              <a:rPr kumimoji="1" lang="en-US" altLang="ko-K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19</a:t>
            </a:r>
            <a:r>
              <a:rPr kumimoji="1"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로 인한</a:t>
            </a:r>
            <a:r>
              <a:rPr kumimoji="1" lang="en-US" altLang="ko-K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식 소비 변화</a:t>
            </a:r>
          </a:p>
        </p:txBody>
      </p:sp>
    </p:spTree>
    <p:extLst>
      <p:ext uri="{BB962C8B-B14F-4D97-AF65-F5344CB8AC3E}">
        <p14:creationId xmlns:p14="http://schemas.microsoft.com/office/powerpoint/2010/main" val="36679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FD05AC-8FFB-9841-9B25-D15C4E19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04" y="584039"/>
            <a:ext cx="2631589" cy="56899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4F82D-D6A9-D946-8C5F-FCE7F435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63" y="492574"/>
            <a:ext cx="2767797" cy="5984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2B0AD-909D-8844-B8A5-B36F619B4BCC}"/>
              </a:ext>
            </a:extLst>
          </p:cNvPr>
          <p:cNvSpPr txBox="1"/>
          <p:nvPr/>
        </p:nvSpPr>
        <p:spPr>
          <a:xfrm>
            <a:off x="3770971" y="1075248"/>
            <a:ext cx="206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더 나은 냉장고</a:t>
            </a:r>
            <a:r>
              <a:rPr kumimoji="1" lang="en-US" altLang="ko-KR" dirty="0"/>
              <a:t>&gt;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유통기한 관리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63670-CB0B-D74B-9BAA-434BC16FEF26}"/>
              </a:ext>
            </a:extLst>
          </p:cNvPr>
          <p:cNvSpPr txBox="1"/>
          <p:nvPr/>
        </p:nvSpPr>
        <p:spPr>
          <a:xfrm>
            <a:off x="9025564" y="981438"/>
            <a:ext cx="2864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유통기한 </a:t>
            </a:r>
            <a:r>
              <a:rPr kumimoji="1" lang="ko-KR" altLang="en-US" dirty="0" err="1"/>
              <a:t>언제지</a:t>
            </a:r>
            <a:r>
              <a:rPr kumimoji="1" lang="en-US" altLang="ko-KR" dirty="0"/>
              <a:t>&gt;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유통기한 관리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AI -&gt; </a:t>
            </a:r>
            <a:r>
              <a:rPr kumimoji="1" lang="ko-KR" altLang="en-US" dirty="0"/>
              <a:t>바코드 입력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멤버들과 공동 관리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수익구조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기업대상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열매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냉장고 뿐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 유통기한 관리 등 다양한 분야 활용 가능</a:t>
            </a:r>
            <a:endParaRPr kumimoji="1"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B95F2D-1044-6048-8A23-5D8D5CCC2739}"/>
              </a:ext>
            </a:extLst>
          </p:cNvPr>
          <p:cNvSpPr/>
          <p:nvPr/>
        </p:nvSpPr>
        <p:spPr>
          <a:xfrm>
            <a:off x="2085752" y="3627170"/>
            <a:ext cx="2778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“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냉장</a:t>
            </a:r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냉동 외에 </a:t>
            </a:r>
            <a:r>
              <a:rPr lang="ko-KR" altLang="ko-KR" sz="2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실온 카테고리도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생기면 더 좋을 것 같아요</a:t>
            </a:r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.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또 </a:t>
            </a:r>
            <a:r>
              <a:rPr lang="ko-KR" altLang="ko-KR" sz="2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유통기한이 임박한 순서대로 자동 나열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되는 기능도 생기면 더 좋겠네요</a:t>
            </a:r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”</a:t>
            </a:r>
            <a:r>
              <a:rPr lang="ko-KR" altLang="ko-KR" sz="2000" dirty="0">
                <a:effectLst/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lang="ko-KR" altLang="en-US" sz="20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7A44D6-1519-5F48-8D43-EA05D967866C}"/>
              </a:ext>
            </a:extLst>
          </p:cNvPr>
          <p:cNvSpPr/>
          <p:nvPr/>
        </p:nvSpPr>
        <p:spPr>
          <a:xfrm>
            <a:off x="5830989" y="3937570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“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냉장고 속을 한눈에 관리하다 보니까 내가 얼마 이상의 음식물을 사</a:t>
            </a:r>
            <a:r>
              <a:rPr lang="ko-KR" altLang="en-US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놓으며 다 소비하지 못하고 버리게 되는지 </a:t>
            </a:r>
            <a:r>
              <a:rPr lang="ko-KR" altLang="ko-KR" sz="2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파악이 되더라구요</a:t>
            </a:r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!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그래서 자연스럽게 애초에 </a:t>
            </a:r>
            <a:r>
              <a:rPr lang="ko-KR" altLang="ko-KR" sz="2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낭비하지 않고 저한테 맞는 식품 구매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를 할 수 있게 된 것 같아요</a:t>
            </a:r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!!”</a:t>
            </a:r>
            <a:r>
              <a:rPr lang="ko-KR" altLang="ko-KR" sz="2000" dirty="0">
                <a:effectLst/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lang="ko-KR" altLang="en-US" sz="20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F02090-B64F-8A4E-8258-F7E1C95A9392}"/>
              </a:ext>
            </a:extLst>
          </p:cNvPr>
          <p:cNvSpPr/>
          <p:nvPr/>
        </p:nvSpPr>
        <p:spPr>
          <a:xfrm>
            <a:off x="9541260" y="4178907"/>
            <a:ext cx="22479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“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집에 화장품이 많아서 </a:t>
            </a:r>
            <a:r>
              <a:rPr lang="ko-KR" altLang="ko-KR" sz="2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화장품 유통기한 관리용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으로도 쓰고 있어요</a:t>
            </a:r>
            <a:r>
              <a:rPr lang="ko-KR" altLang="en-US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이 </a:t>
            </a:r>
            <a:r>
              <a:rPr lang="ko-KR" altLang="ko-KR" sz="2000" dirty="0" err="1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어플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아니였으면</a:t>
            </a:r>
            <a:r>
              <a:rPr lang="ko-KR" altLang="ko-KR" sz="2000" dirty="0">
                <a:latin typeface="Nanum Pen Script" panose="03040600000000000000" pitchFamily="66" charset="-127"/>
                <a:ea typeface="Nanum Pen Script" panose="03040600000000000000" pitchFamily="66" charset="-127"/>
                <a:cs typeface="Times New Roman" panose="02020603050405020304" pitchFamily="18" charset="0"/>
              </a:rPr>
              <a:t> 모르고 다 버렸을 것 같아요</a:t>
            </a:r>
            <a:r>
              <a:rPr lang="ko-KR" altLang="ko-KR" sz="2000" dirty="0">
                <a:effectLst/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2000" dirty="0">
                <a:effectLst/>
                <a:latin typeface="Nanum Pen Script" panose="03040600000000000000" pitchFamily="66" charset="-127"/>
                <a:ea typeface="Nanum Pen Script" panose="03040600000000000000" pitchFamily="66" charset="-127"/>
              </a:rPr>
              <a:t>“</a:t>
            </a:r>
            <a:endParaRPr lang="ko-KR" altLang="en-US" sz="20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B50B53-63B0-7142-9A4F-2A475C32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9" y="477318"/>
            <a:ext cx="28194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8B7FE-640C-3D4C-A658-06ABEE78A686}"/>
              </a:ext>
            </a:extLst>
          </p:cNvPr>
          <p:cNvSpPr txBox="1"/>
          <p:nvPr/>
        </p:nvSpPr>
        <p:spPr>
          <a:xfrm>
            <a:off x="4479401" y="2324989"/>
            <a:ext cx="265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R" dirty="0" err="1"/>
              <a:t>Freezy</a:t>
            </a:r>
            <a:r>
              <a:rPr kumimoji="1" lang="en-US" altLang="ko-KR" dirty="0"/>
              <a:t>&gt;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유통기한 관리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AI </a:t>
            </a:r>
            <a:r>
              <a:rPr kumimoji="1" lang="ko-KR" altLang="en-US" dirty="0"/>
              <a:t>바코드 입력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0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BDB2A-A03F-BE4A-A8CD-89CC4F836AA9}"/>
              </a:ext>
            </a:extLst>
          </p:cNvPr>
          <p:cNvSpPr txBox="1"/>
          <p:nvPr/>
        </p:nvSpPr>
        <p:spPr>
          <a:xfrm>
            <a:off x="576942" y="587829"/>
            <a:ext cx="8024954" cy="3674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기능적 측면 느낀 점</a:t>
            </a:r>
            <a:br>
              <a:rPr kumimoji="1"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kumimoji="1" lang="en-US" altLang="ko-KR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알림 기능 중요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about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유통기한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유저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customize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편하게 처리해주기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실온 보관 가능한 상품의 유통기한도 관리 가능하게 하는 것 필요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냉장고 속 물품들 정렬을 여러 방향으로 가능하도록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화장품 유통기한 등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다른 재고 관리에도 활용도 많다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b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예를 들어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 화장품이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아니더라도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집에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딱풀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혹은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보드마카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칼</a:t>
            </a:r>
            <a:b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등이 있는데도</a:t>
            </a:r>
            <a:r>
              <a:rPr kumimoji="1" lang="en-US" altLang="ko-KR" u="sng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u="sng" dirty="0">
                <a:latin typeface="Batang" panose="02030600000101010101" pitchFamily="18" charset="-127"/>
                <a:ea typeface="Batang" panose="02030600000101010101" pitchFamily="18" charset="-127"/>
              </a:rPr>
              <a:t> 있는지 모르고 또 구매하는 것들 막아주는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쪽으로도</a:t>
            </a:r>
            <a:b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충분히 확장 가능성 있음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2504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1491E-F5E9-1344-9CE5-FC3C8C42870E}"/>
              </a:ext>
            </a:extLst>
          </p:cNvPr>
          <p:cNvSpPr txBox="1"/>
          <p:nvPr/>
        </p:nvSpPr>
        <p:spPr>
          <a:xfrm>
            <a:off x="576942" y="587829"/>
            <a:ext cx="5782352" cy="284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그냥 느낀 점 </a:t>
            </a:r>
            <a:r>
              <a:rPr kumimoji="1"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다른 앱과 차별성</a:t>
            </a:r>
            <a:r>
              <a:rPr kumimoji="1"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br>
              <a:rPr kumimoji="1"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kumimoji="1" lang="en-US" altLang="ko-KR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친구랑 냉장고 서로 보기 가능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-&gt;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없음 </a:t>
            </a:r>
            <a:b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생각보다 활용도가 있을 듯 재미있는 요소가 될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??)</a:t>
            </a:r>
            <a:b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굳이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우리 앱을 깔 이유가 될 수도 있겠다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영양 정보까지 보여주는 것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–&gt;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없음</a:t>
            </a:r>
            <a:endParaRPr kumimoji="1"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도입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-&gt;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있음</a:t>
            </a:r>
            <a:endParaRPr kumimoji="1"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93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351</Words>
  <Application>Microsoft Macintosh PowerPoint</Application>
  <PresentationFormat>와이드스크린</PresentationFormat>
  <Paragraphs>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Batang</vt:lpstr>
      <vt:lpstr>Nanum Pen Script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김민주</cp:lastModifiedBy>
  <cp:revision>4</cp:revision>
  <dcterms:created xsi:type="dcterms:W3CDTF">2021-01-05T12:25:31Z</dcterms:created>
  <dcterms:modified xsi:type="dcterms:W3CDTF">2021-01-05T13:58:30Z</dcterms:modified>
</cp:coreProperties>
</file>