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6ebb9d2c9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6ebb9d2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6ebb9d2c9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6ebb9d2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7085f849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7085f8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202095012 김민서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openai api</a:t>
            </a: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를 사용한 웹서비스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인스턴스를 생성		         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700" y="1228675"/>
            <a:ext cx="5895598" cy="34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openai api</a:t>
            </a: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를 사용한 웹서비스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OPENAI API키 발급</a:t>
            </a:r>
            <a:r>
              <a:rPr lang="ko"/>
              <a:t>		         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400" y="1228675"/>
            <a:ext cx="6060723" cy="356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openai api</a:t>
            </a: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를 사용한 웹서비스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		         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093850"/>
            <a:ext cx="4990709" cy="40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800" y="3950025"/>
            <a:ext cx="4862349" cy="11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openai api</a:t>
            </a: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를 사용한 웹서비스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		         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63" y="1264675"/>
            <a:ext cx="8439477" cy="7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922" y="2015500"/>
            <a:ext cx="3075376" cy="28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