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61" r:id="rId7"/>
    <p:sldId id="277" r:id="rId8"/>
    <p:sldId id="280" r:id="rId9"/>
    <p:sldId id="278" r:id="rId10"/>
    <p:sldId id="279" r:id="rId11"/>
    <p:sldId id="275" r:id="rId12"/>
    <p:sldId id="266" r:id="rId13"/>
    <p:sldId id="273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FB6B4-5A6C-4723-9EE1-FEED728ACB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BB99B5-F1A2-4812-9F46-55A61BEE500C}">
      <dgm:prSet phldrT="[텍스트]"/>
      <dgm:spPr/>
      <dgm:t>
        <a:bodyPr/>
        <a:lstStyle/>
        <a:p>
          <a:pPr latinLnBrk="1"/>
          <a:r>
            <a:rPr lang="en-US" altLang="ko-KR" dirty="0"/>
            <a:t>1. </a:t>
          </a:r>
          <a:r>
            <a:rPr lang="ko-KR" altLang="en-US" dirty="0"/>
            <a:t>프로젝트 개요</a:t>
          </a:r>
        </a:p>
      </dgm:t>
    </dgm:pt>
    <dgm:pt modelId="{A557F385-BB8B-44FA-B00A-49BE2BAC6E71}" type="parTrans" cxnId="{21523132-726A-4F66-B8A1-CD9499F245E3}">
      <dgm:prSet/>
      <dgm:spPr/>
      <dgm:t>
        <a:bodyPr/>
        <a:lstStyle/>
        <a:p>
          <a:pPr latinLnBrk="1"/>
          <a:endParaRPr lang="ko-KR" altLang="en-US"/>
        </a:p>
      </dgm:t>
    </dgm:pt>
    <dgm:pt modelId="{A14E8904-CD75-4AB2-9D4E-99289667844D}" type="sibTrans" cxnId="{21523132-726A-4F66-B8A1-CD9499F245E3}">
      <dgm:prSet/>
      <dgm:spPr/>
      <dgm:t>
        <a:bodyPr/>
        <a:lstStyle/>
        <a:p>
          <a:pPr latinLnBrk="1"/>
          <a:endParaRPr lang="ko-KR" altLang="en-US"/>
        </a:p>
      </dgm:t>
    </dgm:pt>
    <dgm:pt modelId="{7723B718-81B3-4BA7-BC9E-6255791F8035}">
      <dgm:prSet phldrT="[텍스트]"/>
      <dgm:spPr/>
      <dgm:t>
        <a:bodyPr/>
        <a:lstStyle/>
        <a:p>
          <a:pPr latinLnBrk="1"/>
          <a:r>
            <a:rPr lang="en-US" altLang="ko-KR" dirty="0"/>
            <a:t>3. </a:t>
          </a:r>
          <a:r>
            <a:rPr lang="ko-KR" altLang="en-US" dirty="0"/>
            <a:t>프로그램 소개 및 기능 설명</a:t>
          </a:r>
        </a:p>
      </dgm:t>
    </dgm:pt>
    <dgm:pt modelId="{5E115E8D-02EB-4413-950F-EC26D3B90518}" type="parTrans" cxnId="{8BA89C8A-AEA9-4C0C-A62A-AFEA47FB6EF9}">
      <dgm:prSet/>
      <dgm:spPr/>
      <dgm:t>
        <a:bodyPr/>
        <a:lstStyle/>
        <a:p>
          <a:pPr latinLnBrk="1"/>
          <a:endParaRPr lang="ko-KR" altLang="en-US"/>
        </a:p>
      </dgm:t>
    </dgm:pt>
    <dgm:pt modelId="{0E025327-9C1F-457D-946D-F56D2FB7E0FC}" type="sibTrans" cxnId="{8BA89C8A-AEA9-4C0C-A62A-AFEA47FB6EF9}">
      <dgm:prSet/>
      <dgm:spPr/>
      <dgm:t>
        <a:bodyPr/>
        <a:lstStyle/>
        <a:p>
          <a:pPr latinLnBrk="1"/>
          <a:endParaRPr lang="ko-KR" altLang="en-US"/>
        </a:p>
      </dgm:t>
    </dgm:pt>
    <dgm:pt modelId="{66FC3E04-2B1B-4E76-AD1A-DE8BB75B42EF}">
      <dgm:prSet/>
      <dgm:spPr/>
      <dgm:t>
        <a:bodyPr/>
        <a:lstStyle/>
        <a:p>
          <a:pPr latinLnBrk="1"/>
          <a:r>
            <a:rPr lang="en-US" altLang="ko-KR" dirty="0"/>
            <a:t>4. </a:t>
          </a:r>
          <a:r>
            <a:rPr lang="ko-KR" altLang="en-US" dirty="0"/>
            <a:t>프로그램 차별화 방안</a:t>
          </a:r>
        </a:p>
      </dgm:t>
    </dgm:pt>
    <dgm:pt modelId="{96B3395D-A75F-49E4-A6F2-9188EA2F625C}" type="parTrans" cxnId="{C26F0451-A7BE-466E-8914-1953494757E8}">
      <dgm:prSet/>
      <dgm:spPr/>
      <dgm:t>
        <a:bodyPr/>
        <a:lstStyle/>
        <a:p>
          <a:pPr latinLnBrk="1"/>
          <a:endParaRPr lang="ko-KR" altLang="en-US"/>
        </a:p>
      </dgm:t>
    </dgm:pt>
    <dgm:pt modelId="{BC21C447-D122-489A-9978-2634D97DC156}" type="sibTrans" cxnId="{C26F0451-A7BE-466E-8914-1953494757E8}">
      <dgm:prSet/>
      <dgm:spPr/>
      <dgm:t>
        <a:bodyPr/>
        <a:lstStyle/>
        <a:p>
          <a:pPr latinLnBrk="1"/>
          <a:endParaRPr lang="ko-KR" altLang="en-US"/>
        </a:p>
      </dgm:t>
    </dgm:pt>
    <dgm:pt modelId="{6FDD760B-FC1C-497F-980A-9AFFA78F82F4}">
      <dgm:prSet/>
      <dgm:spPr/>
      <dgm:t>
        <a:bodyPr/>
        <a:lstStyle/>
        <a:p>
          <a:pPr latinLnBrk="1"/>
          <a:r>
            <a:rPr lang="en-US" altLang="ko-KR" dirty="0"/>
            <a:t>5. </a:t>
          </a:r>
          <a:r>
            <a:rPr lang="ko-KR" altLang="en-US" dirty="0"/>
            <a:t>프로젝트 진행 계획</a:t>
          </a:r>
        </a:p>
      </dgm:t>
    </dgm:pt>
    <dgm:pt modelId="{46DCF0A3-31BB-4090-A244-389FE0CD416E}" type="parTrans" cxnId="{452438E7-AE5C-4D13-9FE4-40F0DF3AFF95}">
      <dgm:prSet/>
      <dgm:spPr/>
      <dgm:t>
        <a:bodyPr/>
        <a:lstStyle/>
        <a:p>
          <a:pPr latinLnBrk="1"/>
          <a:endParaRPr lang="ko-KR" altLang="en-US"/>
        </a:p>
      </dgm:t>
    </dgm:pt>
    <dgm:pt modelId="{5EDAF625-EED3-4F87-96D1-036EC9B922AB}" type="sibTrans" cxnId="{452438E7-AE5C-4D13-9FE4-40F0DF3AFF95}">
      <dgm:prSet/>
      <dgm:spPr/>
      <dgm:t>
        <a:bodyPr/>
        <a:lstStyle/>
        <a:p>
          <a:pPr latinLnBrk="1"/>
          <a:endParaRPr lang="ko-KR" altLang="en-US"/>
        </a:p>
      </dgm:t>
    </dgm:pt>
    <dgm:pt modelId="{D08452C2-46C6-483B-B906-626091CB1612}">
      <dgm:prSet phldrT="[텍스트]"/>
      <dgm:spPr/>
      <dgm:t>
        <a:bodyPr/>
        <a:lstStyle/>
        <a:p>
          <a:pPr latinLnBrk="1"/>
          <a:r>
            <a:rPr lang="en-US" altLang="ko-KR" dirty="0"/>
            <a:t>2. </a:t>
          </a:r>
          <a:r>
            <a:rPr lang="ko-KR" altLang="en-US" dirty="0"/>
            <a:t>개발환경</a:t>
          </a:r>
        </a:p>
      </dgm:t>
    </dgm:pt>
    <dgm:pt modelId="{4DD1C18E-9D32-4915-B061-0A9B2A0E4EDB}" type="parTrans" cxnId="{CE2A1A78-ACE4-492A-B0B5-59688C77F747}">
      <dgm:prSet/>
      <dgm:spPr/>
    </dgm:pt>
    <dgm:pt modelId="{7563E4DB-1329-45E1-B410-D8C620D29218}" type="sibTrans" cxnId="{CE2A1A78-ACE4-492A-B0B5-59688C77F747}">
      <dgm:prSet/>
      <dgm:spPr/>
    </dgm:pt>
    <dgm:pt modelId="{5256EB2D-7533-4C91-AD32-6103D22987B0}" type="pres">
      <dgm:prSet presAssocID="{809FB6B4-5A6C-4723-9EE1-FEED728ACBE7}" presName="Name0" presStyleCnt="0">
        <dgm:presLayoutVars>
          <dgm:chMax val="7"/>
          <dgm:chPref val="7"/>
          <dgm:dir/>
        </dgm:presLayoutVars>
      </dgm:prSet>
      <dgm:spPr/>
    </dgm:pt>
    <dgm:pt modelId="{F4AE6B5D-9ECD-4D11-ADCC-864EE914901C}" type="pres">
      <dgm:prSet presAssocID="{809FB6B4-5A6C-4723-9EE1-FEED728ACBE7}" presName="Name1" presStyleCnt="0"/>
      <dgm:spPr/>
    </dgm:pt>
    <dgm:pt modelId="{015987E6-F495-4545-85FB-0C37889F1D61}" type="pres">
      <dgm:prSet presAssocID="{809FB6B4-5A6C-4723-9EE1-FEED728ACBE7}" presName="cycle" presStyleCnt="0"/>
      <dgm:spPr/>
    </dgm:pt>
    <dgm:pt modelId="{F468E884-EBF7-4807-B501-8B2BE7104AA1}" type="pres">
      <dgm:prSet presAssocID="{809FB6B4-5A6C-4723-9EE1-FEED728ACBE7}" presName="srcNode" presStyleLbl="node1" presStyleIdx="0" presStyleCnt="5"/>
      <dgm:spPr/>
    </dgm:pt>
    <dgm:pt modelId="{82A75586-C9E1-4A2D-A481-FF6BD58F8155}" type="pres">
      <dgm:prSet presAssocID="{809FB6B4-5A6C-4723-9EE1-FEED728ACBE7}" presName="conn" presStyleLbl="parChTrans1D2" presStyleIdx="0" presStyleCnt="1"/>
      <dgm:spPr/>
    </dgm:pt>
    <dgm:pt modelId="{F1304BBE-76C3-4177-9B8D-99E014CAF81B}" type="pres">
      <dgm:prSet presAssocID="{809FB6B4-5A6C-4723-9EE1-FEED728ACBE7}" presName="extraNode" presStyleLbl="node1" presStyleIdx="0" presStyleCnt="5"/>
      <dgm:spPr/>
    </dgm:pt>
    <dgm:pt modelId="{D5DF15DA-A572-4EC6-B2FB-8FE739DA61C1}" type="pres">
      <dgm:prSet presAssocID="{809FB6B4-5A6C-4723-9EE1-FEED728ACBE7}" presName="dstNode" presStyleLbl="node1" presStyleIdx="0" presStyleCnt="5"/>
      <dgm:spPr/>
    </dgm:pt>
    <dgm:pt modelId="{9E15FFDC-8E84-49BF-898D-C933E869B169}" type="pres">
      <dgm:prSet presAssocID="{25BB99B5-F1A2-4812-9F46-55A61BEE500C}" presName="text_1" presStyleLbl="node1" presStyleIdx="0" presStyleCnt="5">
        <dgm:presLayoutVars>
          <dgm:bulletEnabled val="1"/>
        </dgm:presLayoutVars>
      </dgm:prSet>
      <dgm:spPr/>
    </dgm:pt>
    <dgm:pt modelId="{34CA9D14-4806-48BC-B209-73684CC8D6BC}" type="pres">
      <dgm:prSet presAssocID="{25BB99B5-F1A2-4812-9F46-55A61BEE500C}" presName="accent_1" presStyleCnt="0"/>
      <dgm:spPr/>
    </dgm:pt>
    <dgm:pt modelId="{07027608-2C6D-463D-8B39-482D32B5F5EF}" type="pres">
      <dgm:prSet presAssocID="{25BB99B5-F1A2-4812-9F46-55A61BEE500C}" presName="accentRepeatNode" presStyleLbl="solidFgAcc1" presStyleIdx="0" presStyleCnt="5"/>
      <dgm:spPr/>
    </dgm:pt>
    <dgm:pt modelId="{5FED319E-B601-4AEA-963C-C99EA708B7E7}" type="pres">
      <dgm:prSet presAssocID="{D08452C2-46C6-483B-B906-626091CB1612}" presName="text_2" presStyleLbl="node1" presStyleIdx="1" presStyleCnt="5">
        <dgm:presLayoutVars>
          <dgm:bulletEnabled val="1"/>
        </dgm:presLayoutVars>
      </dgm:prSet>
      <dgm:spPr/>
    </dgm:pt>
    <dgm:pt modelId="{4AB6E562-1213-4CDA-9448-3A645FF77E5B}" type="pres">
      <dgm:prSet presAssocID="{D08452C2-46C6-483B-B906-626091CB1612}" presName="accent_2" presStyleCnt="0"/>
      <dgm:spPr/>
    </dgm:pt>
    <dgm:pt modelId="{9A4E55FD-87A5-4849-B121-C4F3306958CF}" type="pres">
      <dgm:prSet presAssocID="{D08452C2-46C6-483B-B906-626091CB1612}" presName="accentRepeatNode" presStyleLbl="solidFgAcc1" presStyleIdx="1" presStyleCnt="5"/>
      <dgm:spPr/>
    </dgm:pt>
    <dgm:pt modelId="{CE6BD51A-3AA6-49C0-8D27-DF6D0179F11F}" type="pres">
      <dgm:prSet presAssocID="{7723B718-81B3-4BA7-BC9E-6255791F8035}" presName="text_3" presStyleLbl="node1" presStyleIdx="2" presStyleCnt="5">
        <dgm:presLayoutVars>
          <dgm:bulletEnabled val="1"/>
        </dgm:presLayoutVars>
      </dgm:prSet>
      <dgm:spPr/>
    </dgm:pt>
    <dgm:pt modelId="{2E295A27-C3E3-4E62-80A2-2182C53B7469}" type="pres">
      <dgm:prSet presAssocID="{7723B718-81B3-4BA7-BC9E-6255791F8035}" presName="accent_3" presStyleCnt="0"/>
      <dgm:spPr/>
    </dgm:pt>
    <dgm:pt modelId="{7827A6DB-21C0-475D-BF6F-72B058F9D567}" type="pres">
      <dgm:prSet presAssocID="{7723B718-81B3-4BA7-BC9E-6255791F8035}" presName="accentRepeatNode" presStyleLbl="solidFgAcc1" presStyleIdx="2" presStyleCnt="5"/>
      <dgm:spPr/>
    </dgm:pt>
    <dgm:pt modelId="{75730196-77D7-4B4E-880B-A783F0B76E67}" type="pres">
      <dgm:prSet presAssocID="{66FC3E04-2B1B-4E76-AD1A-DE8BB75B42EF}" presName="text_4" presStyleLbl="node1" presStyleIdx="3" presStyleCnt="5">
        <dgm:presLayoutVars>
          <dgm:bulletEnabled val="1"/>
        </dgm:presLayoutVars>
      </dgm:prSet>
      <dgm:spPr/>
    </dgm:pt>
    <dgm:pt modelId="{73E96B46-855E-45C6-B0E6-DC709AE4708D}" type="pres">
      <dgm:prSet presAssocID="{66FC3E04-2B1B-4E76-AD1A-DE8BB75B42EF}" presName="accent_4" presStyleCnt="0"/>
      <dgm:spPr/>
    </dgm:pt>
    <dgm:pt modelId="{0CF4E1DB-1BDA-407A-92EE-51012313DB56}" type="pres">
      <dgm:prSet presAssocID="{66FC3E04-2B1B-4E76-AD1A-DE8BB75B42EF}" presName="accentRepeatNode" presStyleLbl="solidFgAcc1" presStyleIdx="3" presStyleCnt="5"/>
      <dgm:spPr/>
    </dgm:pt>
    <dgm:pt modelId="{83D1F7C7-61A7-4044-BBED-D949C1FD38C6}" type="pres">
      <dgm:prSet presAssocID="{6FDD760B-FC1C-497F-980A-9AFFA78F82F4}" presName="text_5" presStyleLbl="node1" presStyleIdx="4" presStyleCnt="5">
        <dgm:presLayoutVars>
          <dgm:bulletEnabled val="1"/>
        </dgm:presLayoutVars>
      </dgm:prSet>
      <dgm:spPr/>
    </dgm:pt>
    <dgm:pt modelId="{06E78767-091B-4C29-9CE1-D01DF07A6CFD}" type="pres">
      <dgm:prSet presAssocID="{6FDD760B-FC1C-497F-980A-9AFFA78F82F4}" presName="accent_5" presStyleCnt="0"/>
      <dgm:spPr/>
    </dgm:pt>
    <dgm:pt modelId="{BCF6A2F8-FBD7-4397-BDDC-BFE2E8AD5026}" type="pres">
      <dgm:prSet presAssocID="{6FDD760B-FC1C-497F-980A-9AFFA78F82F4}" presName="accentRepeatNode" presStyleLbl="solidFgAcc1" presStyleIdx="4" presStyleCnt="5"/>
      <dgm:spPr/>
    </dgm:pt>
  </dgm:ptLst>
  <dgm:cxnLst>
    <dgm:cxn modelId="{B5F3B703-7880-4F1D-A4E4-10C9B52E0A3B}" type="presOf" srcId="{7723B718-81B3-4BA7-BC9E-6255791F8035}" destId="{CE6BD51A-3AA6-49C0-8D27-DF6D0179F11F}" srcOrd="0" destOrd="0" presId="urn:microsoft.com/office/officeart/2008/layout/VerticalCurvedList"/>
    <dgm:cxn modelId="{A4F39824-B003-46B2-B5C9-1D6ADFA70FA7}" type="presOf" srcId="{6FDD760B-FC1C-497F-980A-9AFFA78F82F4}" destId="{83D1F7C7-61A7-4044-BBED-D949C1FD38C6}" srcOrd="0" destOrd="0" presId="urn:microsoft.com/office/officeart/2008/layout/VerticalCurvedList"/>
    <dgm:cxn modelId="{6D98CE2A-6276-46CF-B797-D9C6C711EF76}" type="presOf" srcId="{A14E8904-CD75-4AB2-9D4E-99289667844D}" destId="{82A75586-C9E1-4A2D-A481-FF6BD58F8155}" srcOrd="0" destOrd="0" presId="urn:microsoft.com/office/officeart/2008/layout/VerticalCurvedList"/>
    <dgm:cxn modelId="{21523132-726A-4F66-B8A1-CD9499F245E3}" srcId="{809FB6B4-5A6C-4723-9EE1-FEED728ACBE7}" destId="{25BB99B5-F1A2-4812-9F46-55A61BEE500C}" srcOrd="0" destOrd="0" parTransId="{A557F385-BB8B-44FA-B00A-49BE2BAC6E71}" sibTransId="{A14E8904-CD75-4AB2-9D4E-99289667844D}"/>
    <dgm:cxn modelId="{C26F0451-A7BE-466E-8914-1953494757E8}" srcId="{809FB6B4-5A6C-4723-9EE1-FEED728ACBE7}" destId="{66FC3E04-2B1B-4E76-AD1A-DE8BB75B42EF}" srcOrd="3" destOrd="0" parTransId="{96B3395D-A75F-49E4-A6F2-9188EA2F625C}" sibTransId="{BC21C447-D122-489A-9978-2634D97DC156}"/>
    <dgm:cxn modelId="{52CE0C76-3679-4850-9EC8-32D2D302A135}" type="presOf" srcId="{66FC3E04-2B1B-4E76-AD1A-DE8BB75B42EF}" destId="{75730196-77D7-4B4E-880B-A783F0B76E67}" srcOrd="0" destOrd="0" presId="urn:microsoft.com/office/officeart/2008/layout/VerticalCurvedList"/>
    <dgm:cxn modelId="{CE2A1A78-ACE4-492A-B0B5-59688C77F747}" srcId="{809FB6B4-5A6C-4723-9EE1-FEED728ACBE7}" destId="{D08452C2-46C6-483B-B906-626091CB1612}" srcOrd="1" destOrd="0" parTransId="{4DD1C18E-9D32-4915-B061-0A9B2A0E4EDB}" sibTransId="{7563E4DB-1329-45E1-B410-D8C620D29218}"/>
    <dgm:cxn modelId="{319C9479-2B5B-41CC-9B6A-9FE7879A2499}" type="presOf" srcId="{25BB99B5-F1A2-4812-9F46-55A61BEE500C}" destId="{9E15FFDC-8E84-49BF-898D-C933E869B169}" srcOrd="0" destOrd="0" presId="urn:microsoft.com/office/officeart/2008/layout/VerticalCurvedList"/>
    <dgm:cxn modelId="{8BA89C8A-AEA9-4C0C-A62A-AFEA47FB6EF9}" srcId="{809FB6B4-5A6C-4723-9EE1-FEED728ACBE7}" destId="{7723B718-81B3-4BA7-BC9E-6255791F8035}" srcOrd="2" destOrd="0" parTransId="{5E115E8D-02EB-4413-950F-EC26D3B90518}" sibTransId="{0E025327-9C1F-457D-946D-F56D2FB7E0FC}"/>
    <dgm:cxn modelId="{221CCDC4-CF00-40D7-AA05-6202392A6651}" type="presOf" srcId="{809FB6B4-5A6C-4723-9EE1-FEED728ACBE7}" destId="{5256EB2D-7533-4C91-AD32-6103D22987B0}" srcOrd="0" destOrd="0" presId="urn:microsoft.com/office/officeart/2008/layout/VerticalCurvedList"/>
    <dgm:cxn modelId="{452438E7-AE5C-4D13-9FE4-40F0DF3AFF95}" srcId="{809FB6B4-5A6C-4723-9EE1-FEED728ACBE7}" destId="{6FDD760B-FC1C-497F-980A-9AFFA78F82F4}" srcOrd="4" destOrd="0" parTransId="{46DCF0A3-31BB-4090-A244-389FE0CD416E}" sibTransId="{5EDAF625-EED3-4F87-96D1-036EC9B922AB}"/>
    <dgm:cxn modelId="{5323B1E7-FAE5-46DA-B39E-B3A9C5A712E4}" type="presOf" srcId="{D08452C2-46C6-483B-B906-626091CB1612}" destId="{5FED319E-B601-4AEA-963C-C99EA708B7E7}" srcOrd="0" destOrd="0" presId="urn:microsoft.com/office/officeart/2008/layout/VerticalCurvedList"/>
    <dgm:cxn modelId="{3F8CC5DC-C4F4-421E-958A-83D99CF37954}" type="presParOf" srcId="{5256EB2D-7533-4C91-AD32-6103D22987B0}" destId="{F4AE6B5D-9ECD-4D11-ADCC-864EE914901C}" srcOrd="0" destOrd="0" presId="urn:microsoft.com/office/officeart/2008/layout/VerticalCurvedList"/>
    <dgm:cxn modelId="{DBEC0CD5-A3E0-4344-BECE-0F6028DF4DED}" type="presParOf" srcId="{F4AE6B5D-9ECD-4D11-ADCC-864EE914901C}" destId="{015987E6-F495-4545-85FB-0C37889F1D61}" srcOrd="0" destOrd="0" presId="urn:microsoft.com/office/officeart/2008/layout/VerticalCurvedList"/>
    <dgm:cxn modelId="{8342AB95-D865-49B3-A61A-915EE8A849F4}" type="presParOf" srcId="{015987E6-F495-4545-85FB-0C37889F1D61}" destId="{F468E884-EBF7-4807-B501-8B2BE7104AA1}" srcOrd="0" destOrd="0" presId="urn:microsoft.com/office/officeart/2008/layout/VerticalCurvedList"/>
    <dgm:cxn modelId="{FD7E4964-5D53-4EB9-8DEB-2B1164F4D565}" type="presParOf" srcId="{015987E6-F495-4545-85FB-0C37889F1D61}" destId="{82A75586-C9E1-4A2D-A481-FF6BD58F8155}" srcOrd="1" destOrd="0" presId="urn:microsoft.com/office/officeart/2008/layout/VerticalCurvedList"/>
    <dgm:cxn modelId="{5F985454-48EA-4994-A705-73561DB9E162}" type="presParOf" srcId="{015987E6-F495-4545-85FB-0C37889F1D61}" destId="{F1304BBE-76C3-4177-9B8D-99E014CAF81B}" srcOrd="2" destOrd="0" presId="urn:microsoft.com/office/officeart/2008/layout/VerticalCurvedList"/>
    <dgm:cxn modelId="{082A78E9-68B0-4B1F-9AF2-A5C65B5FD9F6}" type="presParOf" srcId="{015987E6-F495-4545-85FB-0C37889F1D61}" destId="{D5DF15DA-A572-4EC6-B2FB-8FE739DA61C1}" srcOrd="3" destOrd="0" presId="urn:microsoft.com/office/officeart/2008/layout/VerticalCurvedList"/>
    <dgm:cxn modelId="{BEA2BF25-C410-4928-B8AE-69FF0FB3FE9F}" type="presParOf" srcId="{F4AE6B5D-9ECD-4D11-ADCC-864EE914901C}" destId="{9E15FFDC-8E84-49BF-898D-C933E869B169}" srcOrd="1" destOrd="0" presId="urn:microsoft.com/office/officeart/2008/layout/VerticalCurvedList"/>
    <dgm:cxn modelId="{F4D70465-F715-4ACA-93FC-65FE4B5373C7}" type="presParOf" srcId="{F4AE6B5D-9ECD-4D11-ADCC-864EE914901C}" destId="{34CA9D14-4806-48BC-B209-73684CC8D6BC}" srcOrd="2" destOrd="0" presId="urn:microsoft.com/office/officeart/2008/layout/VerticalCurvedList"/>
    <dgm:cxn modelId="{A8A151CC-E70C-4392-84EE-808C1A403EBA}" type="presParOf" srcId="{34CA9D14-4806-48BC-B209-73684CC8D6BC}" destId="{07027608-2C6D-463D-8B39-482D32B5F5EF}" srcOrd="0" destOrd="0" presId="urn:microsoft.com/office/officeart/2008/layout/VerticalCurvedList"/>
    <dgm:cxn modelId="{2BD21CE4-D461-4648-89A6-CE43F6B0428A}" type="presParOf" srcId="{F4AE6B5D-9ECD-4D11-ADCC-864EE914901C}" destId="{5FED319E-B601-4AEA-963C-C99EA708B7E7}" srcOrd="3" destOrd="0" presId="urn:microsoft.com/office/officeart/2008/layout/VerticalCurvedList"/>
    <dgm:cxn modelId="{8F3CA7FE-6AB4-465D-B37E-BB8991DF1AB6}" type="presParOf" srcId="{F4AE6B5D-9ECD-4D11-ADCC-864EE914901C}" destId="{4AB6E562-1213-4CDA-9448-3A645FF77E5B}" srcOrd="4" destOrd="0" presId="urn:microsoft.com/office/officeart/2008/layout/VerticalCurvedList"/>
    <dgm:cxn modelId="{5E15538C-4A43-47E3-8F8F-39BA2B8BB33D}" type="presParOf" srcId="{4AB6E562-1213-4CDA-9448-3A645FF77E5B}" destId="{9A4E55FD-87A5-4849-B121-C4F3306958CF}" srcOrd="0" destOrd="0" presId="urn:microsoft.com/office/officeart/2008/layout/VerticalCurvedList"/>
    <dgm:cxn modelId="{46DB8354-3EAB-453C-B89A-E29A5274A2BF}" type="presParOf" srcId="{F4AE6B5D-9ECD-4D11-ADCC-864EE914901C}" destId="{CE6BD51A-3AA6-49C0-8D27-DF6D0179F11F}" srcOrd="5" destOrd="0" presId="urn:microsoft.com/office/officeart/2008/layout/VerticalCurvedList"/>
    <dgm:cxn modelId="{D5B6C62C-DF83-451D-8C11-39C70ACC6957}" type="presParOf" srcId="{F4AE6B5D-9ECD-4D11-ADCC-864EE914901C}" destId="{2E295A27-C3E3-4E62-80A2-2182C53B7469}" srcOrd="6" destOrd="0" presId="urn:microsoft.com/office/officeart/2008/layout/VerticalCurvedList"/>
    <dgm:cxn modelId="{2FC3DC32-0C36-47A9-AA0C-0C4C466272BC}" type="presParOf" srcId="{2E295A27-C3E3-4E62-80A2-2182C53B7469}" destId="{7827A6DB-21C0-475D-BF6F-72B058F9D567}" srcOrd="0" destOrd="0" presId="urn:microsoft.com/office/officeart/2008/layout/VerticalCurvedList"/>
    <dgm:cxn modelId="{D9B5916E-DB47-4EDE-B255-D50363098D4C}" type="presParOf" srcId="{F4AE6B5D-9ECD-4D11-ADCC-864EE914901C}" destId="{75730196-77D7-4B4E-880B-A783F0B76E67}" srcOrd="7" destOrd="0" presId="urn:microsoft.com/office/officeart/2008/layout/VerticalCurvedList"/>
    <dgm:cxn modelId="{509FE5CA-01AF-44CF-B1B3-8F5C7D99EA9E}" type="presParOf" srcId="{F4AE6B5D-9ECD-4D11-ADCC-864EE914901C}" destId="{73E96B46-855E-45C6-B0E6-DC709AE4708D}" srcOrd="8" destOrd="0" presId="urn:microsoft.com/office/officeart/2008/layout/VerticalCurvedList"/>
    <dgm:cxn modelId="{AEF732B8-5111-44DE-955C-B60477A5D809}" type="presParOf" srcId="{73E96B46-855E-45C6-B0E6-DC709AE4708D}" destId="{0CF4E1DB-1BDA-407A-92EE-51012313DB56}" srcOrd="0" destOrd="0" presId="urn:microsoft.com/office/officeart/2008/layout/VerticalCurvedList"/>
    <dgm:cxn modelId="{B9D6F378-E56F-4946-9C0C-9B5F28DCC766}" type="presParOf" srcId="{F4AE6B5D-9ECD-4D11-ADCC-864EE914901C}" destId="{83D1F7C7-61A7-4044-BBED-D949C1FD38C6}" srcOrd="9" destOrd="0" presId="urn:microsoft.com/office/officeart/2008/layout/VerticalCurvedList"/>
    <dgm:cxn modelId="{17DE08FE-1540-4CCE-91B8-28BFB81F67B7}" type="presParOf" srcId="{F4AE6B5D-9ECD-4D11-ADCC-864EE914901C}" destId="{06E78767-091B-4C29-9CE1-D01DF07A6CFD}" srcOrd="10" destOrd="0" presId="urn:microsoft.com/office/officeart/2008/layout/VerticalCurvedList"/>
    <dgm:cxn modelId="{6D6FC2F6-E585-41FA-BEA4-9D63CA30B576}" type="presParOf" srcId="{06E78767-091B-4C29-9CE1-D01DF07A6CFD}" destId="{BCF6A2F8-FBD7-4397-BDDC-BFE2E8AD50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심기 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ko-KR" altLang="en-US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ko-KR" altLang="en-US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재배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ko-KR" altLang="en-US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ko-KR" altLang="en-US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수확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ko-KR" altLang="en-US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ko-KR" altLang="en-US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75586-C9E1-4A2D-A481-FF6BD58F8155}">
      <dsp:nvSpPr>
        <dsp:cNvPr id="0" name=""/>
        <dsp:cNvSpPr/>
      </dsp:nvSpPr>
      <dsp:spPr>
        <a:xfrm>
          <a:off x="-5735242" y="-877856"/>
          <a:ext cx="6828131" cy="6828131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5FFDC-8E84-49BF-898D-C933E869B169}">
      <dsp:nvSpPr>
        <dsp:cNvPr id="0" name=""/>
        <dsp:cNvSpPr/>
      </dsp:nvSpPr>
      <dsp:spPr>
        <a:xfrm>
          <a:off x="477722" y="316924"/>
          <a:ext cx="9509564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1. </a:t>
          </a:r>
          <a:r>
            <a:rPr lang="ko-KR" altLang="en-US" sz="3100" kern="1200" dirty="0"/>
            <a:t>프로젝트 개요</a:t>
          </a:r>
        </a:p>
      </dsp:txBody>
      <dsp:txXfrm>
        <a:off x="477722" y="316924"/>
        <a:ext cx="9509564" cy="634255"/>
      </dsp:txXfrm>
    </dsp:sp>
    <dsp:sp modelId="{07027608-2C6D-463D-8B39-482D32B5F5EF}">
      <dsp:nvSpPr>
        <dsp:cNvPr id="0" name=""/>
        <dsp:cNvSpPr/>
      </dsp:nvSpPr>
      <dsp:spPr>
        <a:xfrm>
          <a:off x="81312" y="237642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D319E-B601-4AEA-963C-C99EA708B7E7}">
      <dsp:nvSpPr>
        <dsp:cNvPr id="0" name=""/>
        <dsp:cNvSpPr/>
      </dsp:nvSpPr>
      <dsp:spPr>
        <a:xfrm>
          <a:off x="932211" y="1268003"/>
          <a:ext cx="9055075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2. </a:t>
          </a:r>
          <a:r>
            <a:rPr lang="ko-KR" altLang="en-US" sz="3100" kern="1200" dirty="0"/>
            <a:t>개발환경</a:t>
          </a:r>
        </a:p>
      </dsp:txBody>
      <dsp:txXfrm>
        <a:off x="932211" y="1268003"/>
        <a:ext cx="9055075" cy="634255"/>
      </dsp:txXfrm>
    </dsp:sp>
    <dsp:sp modelId="{9A4E55FD-87A5-4849-B121-C4F3306958CF}">
      <dsp:nvSpPr>
        <dsp:cNvPr id="0" name=""/>
        <dsp:cNvSpPr/>
      </dsp:nvSpPr>
      <dsp:spPr>
        <a:xfrm>
          <a:off x="535801" y="1188721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D51A-3AA6-49C0-8D27-DF6D0179F11F}">
      <dsp:nvSpPr>
        <dsp:cNvPr id="0" name=""/>
        <dsp:cNvSpPr/>
      </dsp:nvSpPr>
      <dsp:spPr>
        <a:xfrm>
          <a:off x="1071702" y="2219081"/>
          <a:ext cx="8915583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3. </a:t>
          </a:r>
          <a:r>
            <a:rPr lang="ko-KR" altLang="en-US" sz="3100" kern="1200" dirty="0"/>
            <a:t>프로그램 소개 및 기능 설명</a:t>
          </a:r>
        </a:p>
      </dsp:txBody>
      <dsp:txXfrm>
        <a:off x="1071702" y="2219081"/>
        <a:ext cx="8915583" cy="634255"/>
      </dsp:txXfrm>
    </dsp:sp>
    <dsp:sp modelId="{7827A6DB-21C0-475D-BF6F-72B058F9D567}">
      <dsp:nvSpPr>
        <dsp:cNvPr id="0" name=""/>
        <dsp:cNvSpPr/>
      </dsp:nvSpPr>
      <dsp:spPr>
        <a:xfrm>
          <a:off x="675292" y="2139799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30196-77D7-4B4E-880B-A783F0B76E67}">
      <dsp:nvSpPr>
        <dsp:cNvPr id="0" name=""/>
        <dsp:cNvSpPr/>
      </dsp:nvSpPr>
      <dsp:spPr>
        <a:xfrm>
          <a:off x="932211" y="3170160"/>
          <a:ext cx="9055075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4. </a:t>
          </a:r>
          <a:r>
            <a:rPr lang="ko-KR" altLang="en-US" sz="3100" kern="1200" dirty="0"/>
            <a:t>프로그램 차별화 방안</a:t>
          </a:r>
        </a:p>
      </dsp:txBody>
      <dsp:txXfrm>
        <a:off x="932211" y="3170160"/>
        <a:ext cx="9055075" cy="634255"/>
      </dsp:txXfrm>
    </dsp:sp>
    <dsp:sp modelId="{0CF4E1DB-1BDA-407A-92EE-51012313DB56}">
      <dsp:nvSpPr>
        <dsp:cNvPr id="0" name=""/>
        <dsp:cNvSpPr/>
      </dsp:nvSpPr>
      <dsp:spPr>
        <a:xfrm>
          <a:off x="535801" y="3090878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F7C7-61A7-4044-BBED-D949C1FD38C6}">
      <dsp:nvSpPr>
        <dsp:cNvPr id="0" name=""/>
        <dsp:cNvSpPr/>
      </dsp:nvSpPr>
      <dsp:spPr>
        <a:xfrm>
          <a:off x="477722" y="4121238"/>
          <a:ext cx="9509564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5. </a:t>
          </a:r>
          <a:r>
            <a:rPr lang="ko-KR" altLang="en-US" sz="3100" kern="1200" dirty="0"/>
            <a:t>프로젝트 진행 계획</a:t>
          </a:r>
        </a:p>
      </dsp:txBody>
      <dsp:txXfrm>
        <a:off x="477722" y="4121238"/>
        <a:ext cx="9509564" cy="634255"/>
      </dsp:txXfrm>
    </dsp:sp>
    <dsp:sp modelId="{BCF6A2F8-FBD7-4397-BDDC-BFE2E8AD5026}">
      <dsp:nvSpPr>
        <dsp:cNvPr id="0" name=""/>
        <dsp:cNvSpPr/>
      </dsp:nvSpPr>
      <dsp:spPr>
        <a:xfrm>
          <a:off x="81312" y="4041957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49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심기 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재배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수확</a:t>
          </a: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F4A16A-04EA-47DF-B073-90A05DE10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45C35-5C77-4A26-A3EE-6B4FB7E97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2D8E-EDF4-41C7-B1F4-A9E1000150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2022-09-27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F4D63-4E9E-4F18-B559-0E0C087DC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A273E-8A60-4250-BA3C-FB224D123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D1E07-CCBC-40A7-888A-AA649B452B5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0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0B3FB8-9291-4415-B807-0FA68D674E8F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D76E09-41B7-FE4E-B099-04DFD58B8CF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1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6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6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5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그룹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타원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타원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C07B9-766F-414D-9AF7-EB93983CA18C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1A8A4-3963-4A47-9198-384ED82EF33C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9E147-C6A0-48A6-809B-C72C774E07F7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C4A2A-2AB7-445A-B723-C1FB7E769881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E239E108-BDC6-4CCB-A624-A6B9248300C1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8" name="그룹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타원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6BFE9-A35B-469B-8393-F4D5DF9C8336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25F6A-6656-4025-9E21-FC62481E6D5F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760BE-E268-4736-B456-04F27427483B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2073F-8E22-4ECE-9EE7-CBF227CAF40A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351CE-A56B-4C17-9CEA-51FC727E77B1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타원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타원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D0F30-2817-4C83-B89A-D3AA93968E8D}" type="datetime1">
              <a:rPr lang="ko-KR" altLang="en-US" noProof="0" smtClean="0"/>
              <a:t>2022-09-27</a:t>
            </a:fld>
            <a:endParaRPr lang="ko-KR" altLang="en-US" noProof="0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타원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 편집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01C0EF-50AA-4C5C-847E-AC0683A58FFA}" type="datetime1">
              <a:rPr lang="ko-KR" altLang="en-US" smtClean="0"/>
              <a:t>2022-09-27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타원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타원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1.jpeg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2.jpeg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도마 위의 아보카도와 피망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0"/>
            <a:ext cx="12191980" cy="68579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923" y="864108"/>
            <a:ext cx="9966960" cy="1069848"/>
          </a:xfrm>
        </p:spPr>
        <p:txBody>
          <a:bodyPr rtlCol="0" anchor="b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ko-KR" altLang="en-US" sz="6600" dirty="0">
                <a:solidFill>
                  <a:srgbClr val="FFFFFF"/>
                </a:solidFill>
              </a:rPr>
              <a:t>레시피 관리 프로젝트 </a:t>
            </a:r>
            <a:endParaRPr lang="ko-KR" altLang="en-US" sz="6600" b="1" dirty="0">
              <a:solidFill>
                <a:srgbClr val="FFFFFF"/>
              </a:solidFill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79" y="4594394"/>
            <a:ext cx="7891272" cy="202101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solidFill>
                  <a:srgbClr val="FFFFFF"/>
                </a:solidFill>
              </a:rPr>
              <a:t>[Java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Project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Team]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1</a:t>
            </a:r>
            <a:r>
              <a:rPr lang="ko-KR" altLang="en-US" sz="2000" dirty="0">
                <a:solidFill>
                  <a:srgbClr val="FFFFFF"/>
                </a:solidFill>
              </a:rPr>
              <a:t>조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팀장</a:t>
            </a:r>
            <a:r>
              <a:rPr lang="en-US" altLang="ko-KR" sz="2000" dirty="0">
                <a:solidFill>
                  <a:srgbClr val="FFFFFF"/>
                </a:solidFill>
              </a:rPr>
              <a:t>: 20193081 </a:t>
            </a:r>
            <a:r>
              <a:rPr lang="ko-KR" altLang="en-US" sz="2000" dirty="0">
                <a:solidFill>
                  <a:srgbClr val="FFFFFF"/>
                </a:solidFill>
              </a:rPr>
              <a:t>김민오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 err="1">
                <a:solidFill>
                  <a:srgbClr val="FFFFFF"/>
                </a:solidFill>
              </a:rPr>
              <a:t>부팀장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이창우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팀원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최대열 이동헌 </a:t>
            </a:r>
            <a:r>
              <a:rPr lang="ko-KR" altLang="en-US" sz="2000" dirty="0" err="1">
                <a:solidFill>
                  <a:srgbClr val="FFFFFF"/>
                </a:solidFill>
              </a:rPr>
              <a:t>김시훈</a:t>
            </a:r>
            <a:r>
              <a:rPr lang="ko-KR" altLang="en-US" sz="2000" dirty="0">
                <a:solidFill>
                  <a:srgbClr val="FFFFFF"/>
                </a:solidFill>
              </a:rPr>
              <a:t> 박성현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마 위의 아보카도와 피망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>
                <a:solidFill>
                  <a:srgbClr val="FFFFFF"/>
                </a:solidFill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solidFill>
                  <a:srgbClr val="FFFFFF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220091"/>
            <a:ext cx="9955828" cy="98027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목차</a:t>
            </a:r>
            <a:endParaRPr lang="ko-KR" altLang="en-US" sz="4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4178EF8-C540-49CB-DC1E-BBDBC6F52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84993"/>
              </p:ext>
            </p:extLst>
          </p:nvPr>
        </p:nvGraphicFramePr>
        <p:xfrm>
          <a:off x="1069975" y="1099780"/>
          <a:ext cx="10058400" cy="507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591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직사각형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  <a:endParaRPr lang="ko-KR" altLang="en-US" b="1" dirty="0"/>
          </a:p>
        </p:txBody>
      </p:sp>
      <p:grpSp>
        <p:nvGrpSpPr>
          <p:cNvPr id="24" name="그룹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3897E-14AA-D9D6-D63C-A68866AB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해당 프로젝트를 구상하게 된 계기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3897E-14AA-D9D6-D63C-A68866A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43812"/>
            <a:ext cx="10058400" cy="5528388"/>
          </a:xfrm>
        </p:spPr>
        <p:txBody>
          <a:bodyPr/>
          <a:lstStyle/>
          <a:p>
            <a:r>
              <a:rPr lang="ko-KR" altLang="en-US" b="1" dirty="0"/>
              <a:t>해당 프로젝트의 목표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0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sz="4800" dirty="0">
                <a:solidFill>
                  <a:srgbClr val="FFFFFF"/>
                </a:solidFill>
              </a:rPr>
              <a:t>2.</a:t>
            </a:r>
            <a:r>
              <a:rPr lang="ko-KR" altLang="en-US" sz="4800" dirty="0">
                <a:solidFill>
                  <a:srgbClr val="FFFFFF"/>
                </a:solidFill>
              </a:rPr>
              <a:t> 개발환경</a:t>
            </a:r>
            <a:endParaRPr lang="ko-KR" alt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26FB78-DCE7-6C98-C42D-9BD83285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프로그램 소개 및 기능 설명 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26FB78-DCE7-6C98-C42D-9BD83285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프로그램의 차별화 방안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16FB91-863E-9026-A5BC-0796CBE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7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5. </a:t>
            </a:r>
            <a:r>
              <a:rPr lang="ko-KR" altLang="en-US" dirty="0"/>
              <a:t>프로젝트 진행 계획 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FDA3AA-7366-5D62-3243-276002E7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ko-KR" dirty="0"/>
              <a:t>PJ </a:t>
            </a:r>
            <a:r>
              <a:rPr lang="ko-KR" altLang="en-US" dirty="0"/>
              <a:t>진행 조직도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추진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정기 회의 및 일정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버섯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그림 11" descr="토마토와 방울 토마토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/>
              <a:t>프로세스</a:t>
            </a:r>
          </a:p>
        </p:txBody>
      </p:sp>
      <p:pic>
        <p:nvPicPr>
          <p:cNvPr id="10" name="그림 9" descr="당근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9</a:t>
            </a:fld>
            <a:endParaRPr lang="ko-KR" altLang="en-US" dirty="0"/>
          </a:p>
        </p:txBody>
      </p:sp>
      <p:graphicFrame>
        <p:nvGraphicFramePr>
          <p:cNvPr id="76" name="내용 개체 틀 2" descr="아이콘 SmartArt 그래픽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75497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농산물 디자인</Template>
  <TotalTime>182</TotalTime>
  <Words>119</Words>
  <Application>Microsoft Office PowerPoint</Application>
  <PresentationFormat>와이드스크린</PresentationFormat>
  <Paragraphs>53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Calibri</vt:lpstr>
      <vt:lpstr>Rockwell</vt:lpstr>
      <vt:lpstr>Rockwell Extra Bold</vt:lpstr>
      <vt:lpstr>Wingdings</vt:lpstr>
      <vt:lpstr>목판</vt:lpstr>
      <vt:lpstr>레시피 관리 프로젝트 </vt:lpstr>
      <vt:lpstr>목차</vt:lpstr>
      <vt:lpstr>1. 프로젝트 개요</vt:lpstr>
      <vt:lpstr>PowerPoint 프레젠테이션</vt:lpstr>
      <vt:lpstr>2. 개발환경</vt:lpstr>
      <vt:lpstr>3. 프로그램 소개 및 기능 설명 </vt:lpstr>
      <vt:lpstr>4. 프로그램의 차별화 방안</vt:lpstr>
      <vt:lpstr>5. 프로젝트 진행 계획 </vt:lpstr>
      <vt:lpstr>프로세스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레시피 관리 프로젝트 </dc:title>
  <dc:creator>김민오</dc:creator>
  <cp:lastModifiedBy>김민오</cp:lastModifiedBy>
  <cp:revision>6</cp:revision>
  <dcterms:created xsi:type="dcterms:W3CDTF">2022-09-26T04:31:49Z</dcterms:created>
  <dcterms:modified xsi:type="dcterms:W3CDTF">2022-09-27T05:48:16Z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