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61" r:id="rId7"/>
    <p:sldId id="277" r:id="rId8"/>
    <p:sldId id="280" r:id="rId9"/>
    <p:sldId id="278" r:id="rId10"/>
    <p:sldId id="281" r:id="rId11"/>
    <p:sldId id="279" r:id="rId12"/>
    <p:sldId id="275" r:id="rId13"/>
    <p:sldId id="282" r:id="rId14"/>
    <p:sldId id="273" r:id="rId1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80" d="100"/>
          <a:sy n="80" d="100"/>
        </p:scale>
        <p:origin x="58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FB6B4-5A6C-4723-9EE1-FEED728ACB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BB99B5-F1A2-4812-9F46-55A61BEE500C}">
      <dgm:prSet phldrT="[텍스트]"/>
      <dgm:spPr/>
      <dgm:t>
        <a:bodyPr/>
        <a:lstStyle/>
        <a:p>
          <a:pPr latinLnBrk="1"/>
          <a:r>
            <a:rPr lang="en-US" altLang="ko-KR" dirty="0"/>
            <a:t>1. </a:t>
          </a:r>
          <a:r>
            <a:rPr lang="ko-KR" altLang="en-US" dirty="0"/>
            <a:t>프로젝트 개요</a:t>
          </a:r>
        </a:p>
      </dgm:t>
    </dgm:pt>
    <dgm:pt modelId="{A557F385-BB8B-44FA-B00A-49BE2BAC6E71}" type="parTrans" cxnId="{21523132-726A-4F66-B8A1-CD9499F245E3}">
      <dgm:prSet/>
      <dgm:spPr/>
      <dgm:t>
        <a:bodyPr/>
        <a:lstStyle/>
        <a:p>
          <a:pPr latinLnBrk="1"/>
          <a:endParaRPr lang="ko-KR" altLang="en-US"/>
        </a:p>
      </dgm:t>
    </dgm:pt>
    <dgm:pt modelId="{A14E8904-CD75-4AB2-9D4E-99289667844D}" type="sibTrans" cxnId="{21523132-726A-4F66-B8A1-CD9499F245E3}">
      <dgm:prSet/>
      <dgm:spPr/>
      <dgm:t>
        <a:bodyPr/>
        <a:lstStyle/>
        <a:p>
          <a:pPr latinLnBrk="1"/>
          <a:endParaRPr lang="ko-KR" altLang="en-US"/>
        </a:p>
      </dgm:t>
    </dgm:pt>
    <dgm:pt modelId="{7723B718-81B3-4BA7-BC9E-6255791F8035}">
      <dgm:prSet phldrT="[텍스트]"/>
      <dgm:spPr/>
      <dgm:t>
        <a:bodyPr/>
        <a:lstStyle/>
        <a:p>
          <a:pPr latinLnBrk="1"/>
          <a:r>
            <a:rPr lang="en-US" altLang="ko-KR" dirty="0"/>
            <a:t>3. </a:t>
          </a:r>
          <a:r>
            <a:rPr lang="ko-KR" altLang="en-US" dirty="0"/>
            <a:t>프로그램 소개 및 기능 설명</a:t>
          </a:r>
        </a:p>
      </dgm:t>
    </dgm:pt>
    <dgm:pt modelId="{5E115E8D-02EB-4413-950F-EC26D3B90518}" type="parTrans" cxnId="{8BA89C8A-AEA9-4C0C-A62A-AFEA47FB6EF9}">
      <dgm:prSet/>
      <dgm:spPr/>
      <dgm:t>
        <a:bodyPr/>
        <a:lstStyle/>
        <a:p>
          <a:pPr latinLnBrk="1"/>
          <a:endParaRPr lang="ko-KR" altLang="en-US"/>
        </a:p>
      </dgm:t>
    </dgm:pt>
    <dgm:pt modelId="{0E025327-9C1F-457D-946D-F56D2FB7E0FC}" type="sibTrans" cxnId="{8BA89C8A-AEA9-4C0C-A62A-AFEA47FB6EF9}">
      <dgm:prSet/>
      <dgm:spPr/>
      <dgm:t>
        <a:bodyPr/>
        <a:lstStyle/>
        <a:p>
          <a:pPr latinLnBrk="1"/>
          <a:endParaRPr lang="ko-KR" altLang="en-US"/>
        </a:p>
      </dgm:t>
    </dgm:pt>
    <dgm:pt modelId="{66FC3E04-2B1B-4E76-AD1A-DE8BB75B42EF}">
      <dgm:prSet/>
      <dgm:spPr/>
      <dgm:t>
        <a:bodyPr/>
        <a:lstStyle/>
        <a:p>
          <a:pPr latinLnBrk="1"/>
          <a:r>
            <a:rPr lang="en-US" altLang="ko-KR" dirty="0"/>
            <a:t>4. </a:t>
          </a:r>
          <a:r>
            <a:rPr lang="ko-KR" altLang="en-US" dirty="0"/>
            <a:t>프로그램 차별화 방안</a:t>
          </a:r>
        </a:p>
      </dgm:t>
    </dgm:pt>
    <dgm:pt modelId="{96B3395D-A75F-49E4-A6F2-9188EA2F625C}" type="parTrans" cxnId="{C26F0451-A7BE-466E-8914-1953494757E8}">
      <dgm:prSet/>
      <dgm:spPr/>
      <dgm:t>
        <a:bodyPr/>
        <a:lstStyle/>
        <a:p>
          <a:pPr latinLnBrk="1"/>
          <a:endParaRPr lang="ko-KR" altLang="en-US"/>
        </a:p>
      </dgm:t>
    </dgm:pt>
    <dgm:pt modelId="{BC21C447-D122-489A-9978-2634D97DC156}" type="sibTrans" cxnId="{C26F0451-A7BE-466E-8914-1953494757E8}">
      <dgm:prSet/>
      <dgm:spPr/>
      <dgm:t>
        <a:bodyPr/>
        <a:lstStyle/>
        <a:p>
          <a:pPr latinLnBrk="1"/>
          <a:endParaRPr lang="ko-KR" altLang="en-US"/>
        </a:p>
      </dgm:t>
    </dgm:pt>
    <dgm:pt modelId="{6FDD760B-FC1C-497F-980A-9AFFA78F82F4}">
      <dgm:prSet/>
      <dgm:spPr/>
      <dgm:t>
        <a:bodyPr/>
        <a:lstStyle/>
        <a:p>
          <a:pPr latinLnBrk="1"/>
          <a:r>
            <a:rPr lang="en-US" altLang="ko-KR" dirty="0"/>
            <a:t>5. </a:t>
          </a:r>
          <a:r>
            <a:rPr lang="ko-KR" altLang="en-US" dirty="0"/>
            <a:t>프로젝트 진행 계획</a:t>
          </a:r>
        </a:p>
      </dgm:t>
    </dgm:pt>
    <dgm:pt modelId="{46DCF0A3-31BB-4090-A244-389FE0CD416E}" type="parTrans" cxnId="{452438E7-AE5C-4D13-9FE4-40F0DF3AFF95}">
      <dgm:prSet/>
      <dgm:spPr/>
      <dgm:t>
        <a:bodyPr/>
        <a:lstStyle/>
        <a:p>
          <a:pPr latinLnBrk="1"/>
          <a:endParaRPr lang="ko-KR" altLang="en-US"/>
        </a:p>
      </dgm:t>
    </dgm:pt>
    <dgm:pt modelId="{5EDAF625-EED3-4F87-96D1-036EC9B922AB}" type="sibTrans" cxnId="{452438E7-AE5C-4D13-9FE4-40F0DF3AFF95}">
      <dgm:prSet/>
      <dgm:spPr/>
      <dgm:t>
        <a:bodyPr/>
        <a:lstStyle/>
        <a:p>
          <a:pPr latinLnBrk="1"/>
          <a:endParaRPr lang="ko-KR" altLang="en-US"/>
        </a:p>
      </dgm:t>
    </dgm:pt>
    <dgm:pt modelId="{D08452C2-46C6-483B-B906-626091CB1612}">
      <dgm:prSet phldrT="[텍스트]"/>
      <dgm:spPr/>
      <dgm:t>
        <a:bodyPr/>
        <a:lstStyle/>
        <a:p>
          <a:pPr latinLnBrk="1"/>
          <a:r>
            <a:rPr lang="en-US" altLang="ko-KR" dirty="0"/>
            <a:t>2. </a:t>
          </a:r>
          <a:r>
            <a:rPr lang="ko-KR" altLang="en-US" dirty="0"/>
            <a:t>개발환경</a:t>
          </a:r>
        </a:p>
      </dgm:t>
    </dgm:pt>
    <dgm:pt modelId="{4DD1C18E-9D32-4915-B061-0A9B2A0E4EDB}" type="parTrans" cxnId="{CE2A1A78-ACE4-492A-B0B5-59688C77F747}">
      <dgm:prSet/>
      <dgm:spPr/>
    </dgm:pt>
    <dgm:pt modelId="{7563E4DB-1329-45E1-B410-D8C620D29218}" type="sibTrans" cxnId="{CE2A1A78-ACE4-492A-B0B5-59688C77F747}">
      <dgm:prSet/>
      <dgm:spPr/>
    </dgm:pt>
    <dgm:pt modelId="{5256EB2D-7533-4C91-AD32-6103D22987B0}" type="pres">
      <dgm:prSet presAssocID="{809FB6B4-5A6C-4723-9EE1-FEED728ACBE7}" presName="Name0" presStyleCnt="0">
        <dgm:presLayoutVars>
          <dgm:chMax val="7"/>
          <dgm:chPref val="7"/>
          <dgm:dir/>
        </dgm:presLayoutVars>
      </dgm:prSet>
      <dgm:spPr/>
    </dgm:pt>
    <dgm:pt modelId="{F4AE6B5D-9ECD-4D11-ADCC-864EE914901C}" type="pres">
      <dgm:prSet presAssocID="{809FB6B4-5A6C-4723-9EE1-FEED728ACBE7}" presName="Name1" presStyleCnt="0"/>
      <dgm:spPr/>
    </dgm:pt>
    <dgm:pt modelId="{015987E6-F495-4545-85FB-0C37889F1D61}" type="pres">
      <dgm:prSet presAssocID="{809FB6B4-5A6C-4723-9EE1-FEED728ACBE7}" presName="cycle" presStyleCnt="0"/>
      <dgm:spPr/>
    </dgm:pt>
    <dgm:pt modelId="{F468E884-EBF7-4807-B501-8B2BE7104AA1}" type="pres">
      <dgm:prSet presAssocID="{809FB6B4-5A6C-4723-9EE1-FEED728ACBE7}" presName="srcNode" presStyleLbl="node1" presStyleIdx="0" presStyleCnt="5"/>
      <dgm:spPr/>
    </dgm:pt>
    <dgm:pt modelId="{82A75586-C9E1-4A2D-A481-FF6BD58F8155}" type="pres">
      <dgm:prSet presAssocID="{809FB6B4-5A6C-4723-9EE1-FEED728ACBE7}" presName="conn" presStyleLbl="parChTrans1D2" presStyleIdx="0" presStyleCnt="1"/>
      <dgm:spPr/>
    </dgm:pt>
    <dgm:pt modelId="{F1304BBE-76C3-4177-9B8D-99E014CAF81B}" type="pres">
      <dgm:prSet presAssocID="{809FB6B4-5A6C-4723-9EE1-FEED728ACBE7}" presName="extraNode" presStyleLbl="node1" presStyleIdx="0" presStyleCnt="5"/>
      <dgm:spPr/>
    </dgm:pt>
    <dgm:pt modelId="{D5DF15DA-A572-4EC6-B2FB-8FE739DA61C1}" type="pres">
      <dgm:prSet presAssocID="{809FB6B4-5A6C-4723-9EE1-FEED728ACBE7}" presName="dstNode" presStyleLbl="node1" presStyleIdx="0" presStyleCnt="5"/>
      <dgm:spPr/>
    </dgm:pt>
    <dgm:pt modelId="{9E15FFDC-8E84-49BF-898D-C933E869B169}" type="pres">
      <dgm:prSet presAssocID="{25BB99B5-F1A2-4812-9F46-55A61BEE500C}" presName="text_1" presStyleLbl="node1" presStyleIdx="0" presStyleCnt="5">
        <dgm:presLayoutVars>
          <dgm:bulletEnabled val="1"/>
        </dgm:presLayoutVars>
      </dgm:prSet>
      <dgm:spPr/>
    </dgm:pt>
    <dgm:pt modelId="{34CA9D14-4806-48BC-B209-73684CC8D6BC}" type="pres">
      <dgm:prSet presAssocID="{25BB99B5-F1A2-4812-9F46-55A61BEE500C}" presName="accent_1" presStyleCnt="0"/>
      <dgm:spPr/>
    </dgm:pt>
    <dgm:pt modelId="{07027608-2C6D-463D-8B39-482D32B5F5EF}" type="pres">
      <dgm:prSet presAssocID="{25BB99B5-F1A2-4812-9F46-55A61BEE500C}" presName="accentRepeatNode" presStyleLbl="solidFgAcc1" presStyleIdx="0" presStyleCnt="5"/>
      <dgm:spPr/>
    </dgm:pt>
    <dgm:pt modelId="{5FED319E-B601-4AEA-963C-C99EA708B7E7}" type="pres">
      <dgm:prSet presAssocID="{D08452C2-46C6-483B-B906-626091CB1612}" presName="text_2" presStyleLbl="node1" presStyleIdx="1" presStyleCnt="5">
        <dgm:presLayoutVars>
          <dgm:bulletEnabled val="1"/>
        </dgm:presLayoutVars>
      </dgm:prSet>
      <dgm:spPr/>
    </dgm:pt>
    <dgm:pt modelId="{4AB6E562-1213-4CDA-9448-3A645FF77E5B}" type="pres">
      <dgm:prSet presAssocID="{D08452C2-46C6-483B-B906-626091CB1612}" presName="accent_2" presStyleCnt="0"/>
      <dgm:spPr/>
    </dgm:pt>
    <dgm:pt modelId="{9A4E55FD-87A5-4849-B121-C4F3306958CF}" type="pres">
      <dgm:prSet presAssocID="{D08452C2-46C6-483B-B906-626091CB1612}" presName="accentRepeatNode" presStyleLbl="solidFgAcc1" presStyleIdx="1" presStyleCnt="5"/>
      <dgm:spPr/>
    </dgm:pt>
    <dgm:pt modelId="{CE6BD51A-3AA6-49C0-8D27-DF6D0179F11F}" type="pres">
      <dgm:prSet presAssocID="{7723B718-81B3-4BA7-BC9E-6255791F8035}" presName="text_3" presStyleLbl="node1" presStyleIdx="2" presStyleCnt="5">
        <dgm:presLayoutVars>
          <dgm:bulletEnabled val="1"/>
        </dgm:presLayoutVars>
      </dgm:prSet>
      <dgm:spPr/>
    </dgm:pt>
    <dgm:pt modelId="{2E295A27-C3E3-4E62-80A2-2182C53B7469}" type="pres">
      <dgm:prSet presAssocID="{7723B718-81B3-4BA7-BC9E-6255791F8035}" presName="accent_3" presStyleCnt="0"/>
      <dgm:spPr/>
    </dgm:pt>
    <dgm:pt modelId="{7827A6DB-21C0-475D-BF6F-72B058F9D567}" type="pres">
      <dgm:prSet presAssocID="{7723B718-81B3-4BA7-BC9E-6255791F8035}" presName="accentRepeatNode" presStyleLbl="solidFgAcc1" presStyleIdx="2" presStyleCnt="5"/>
      <dgm:spPr/>
    </dgm:pt>
    <dgm:pt modelId="{75730196-77D7-4B4E-880B-A783F0B76E67}" type="pres">
      <dgm:prSet presAssocID="{66FC3E04-2B1B-4E76-AD1A-DE8BB75B42EF}" presName="text_4" presStyleLbl="node1" presStyleIdx="3" presStyleCnt="5">
        <dgm:presLayoutVars>
          <dgm:bulletEnabled val="1"/>
        </dgm:presLayoutVars>
      </dgm:prSet>
      <dgm:spPr/>
    </dgm:pt>
    <dgm:pt modelId="{73E96B46-855E-45C6-B0E6-DC709AE4708D}" type="pres">
      <dgm:prSet presAssocID="{66FC3E04-2B1B-4E76-AD1A-DE8BB75B42EF}" presName="accent_4" presStyleCnt="0"/>
      <dgm:spPr/>
    </dgm:pt>
    <dgm:pt modelId="{0CF4E1DB-1BDA-407A-92EE-51012313DB56}" type="pres">
      <dgm:prSet presAssocID="{66FC3E04-2B1B-4E76-AD1A-DE8BB75B42EF}" presName="accentRepeatNode" presStyleLbl="solidFgAcc1" presStyleIdx="3" presStyleCnt="5"/>
      <dgm:spPr/>
    </dgm:pt>
    <dgm:pt modelId="{83D1F7C7-61A7-4044-BBED-D949C1FD38C6}" type="pres">
      <dgm:prSet presAssocID="{6FDD760B-FC1C-497F-980A-9AFFA78F82F4}" presName="text_5" presStyleLbl="node1" presStyleIdx="4" presStyleCnt="5">
        <dgm:presLayoutVars>
          <dgm:bulletEnabled val="1"/>
        </dgm:presLayoutVars>
      </dgm:prSet>
      <dgm:spPr/>
    </dgm:pt>
    <dgm:pt modelId="{06E78767-091B-4C29-9CE1-D01DF07A6CFD}" type="pres">
      <dgm:prSet presAssocID="{6FDD760B-FC1C-497F-980A-9AFFA78F82F4}" presName="accent_5" presStyleCnt="0"/>
      <dgm:spPr/>
    </dgm:pt>
    <dgm:pt modelId="{BCF6A2F8-FBD7-4397-BDDC-BFE2E8AD5026}" type="pres">
      <dgm:prSet presAssocID="{6FDD760B-FC1C-497F-980A-9AFFA78F82F4}" presName="accentRepeatNode" presStyleLbl="solidFgAcc1" presStyleIdx="4" presStyleCnt="5"/>
      <dgm:spPr/>
    </dgm:pt>
  </dgm:ptLst>
  <dgm:cxnLst>
    <dgm:cxn modelId="{B5F3B703-7880-4F1D-A4E4-10C9B52E0A3B}" type="presOf" srcId="{7723B718-81B3-4BA7-BC9E-6255791F8035}" destId="{CE6BD51A-3AA6-49C0-8D27-DF6D0179F11F}" srcOrd="0" destOrd="0" presId="urn:microsoft.com/office/officeart/2008/layout/VerticalCurvedList"/>
    <dgm:cxn modelId="{A4F39824-B003-46B2-B5C9-1D6ADFA70FA7}" type="presOf" srcId="{6FDD760B-FC1C-497F-980A-9AFFA78F82F4}" destId="{83D1F7C7-61A7-4044-BBED-D949C1FD38C6}" srcOrd="0" destOrd="0" presId="urn:microsoft.com/office/officeart/2008/layout/VerticalCurvedList"/>
    <dgm:cxn modelId="{6D98CE2A-6276-46CF-B797-D9C6C711EF76}" type="presOf" srcId="{A14E8904-CD75-4AB2-9D4E-99289667844D}" destId="{82A75586-C9E1-4A2D-A481-FF6BD58F8155}" srcOrd="0" destOrd="0" presId="urn:microsoft.com/office/officeart/2008/layout/VerticalCurvedList"/>
    <dgm:cxn modelId="{21523132-726A-4F66-B8A1-CD9499F245E3}" srcId="{809FB6B4-5A6C-4723-9EE1-FEED728ACBE7}" destId="{25BB99B5-F1A2-4812-9F46-55A61BEE500C}" srcOrd="0" destOrd="0" parTransId="{A557F385-BB8B-44FA-B00A-49BE2BAC6E71}" sibTransId="{A14E8904-CD75-4AB2-9D4E-99289667844D}"/>
    <dgm:cxn modelId="{C26F0451-A7BE-466E-8914-1953494757E8}" srcId="{809FB6B4-5A6C-4723-9EE1-FEED728ACBE7}" destId="{66FC3E04-2B1B-4E76-AD1A-DE8BB75B42EF}" srcOrd="3" destOrd="0" parTransId="{96B3395D-A75F-49E4-A6F2-9188EA2F625C}" sibTransId="{BC21C447-D122-489A-9978-2634D97DC156}"/>
    <dgm:cxn modelId="{52CE0C76-3679-4850-9EC8-32D2D302A135}" type="presOf" srcId="{66FC3E04-2B1B-4E76-AD1A-DE8BB75B42EF}" destId="{75730196-77D7-4B4E-880B-A783F0B76E67}" srcOrd="0" destOrd="0" presId="urn:microsoft.com/office/officeart/2008/layout/VerticalCurvedList"/>
    <dgm:cxn modelId="{CE2A1A78-ACE4-492A-B0B5-59688C77F747}" srcId="{809FB6B4-5A6C-4723-9EE1-FEED728ACBE7}" destId="{D08452C2-46C6-483B-B906-626091CB1612}" srcOrd="1" destOrd="0" parTransId="{4DD1C18E-9D32-4915-B061-0A9B2A0E4EDB}" sibTransId="{7563E4DB-1329-45E1-B410-D8C620D29218}"/>
    <dgm:cxn modelId="{319C9479-2B5B-41CC-9B6A-9FE7879A2499}" type="presOf" srcId="{25BB99B5-F1A2-4812-9F46-55A61BEE500C}" destId="{9E15FFDC-8E84-49BF-898D-C933E869B169}" srcOrd="0" destOrd="0" presId="urn:microsoft.com/office/officeart/2008/layout/VerticalCurvedList"/>
    <dgm:cxn modelId="{8BA89C8A-AEA9-4C0C-A62A-AFEA47FB6EF9}" srcId="{809FB6B4-5A6C-4723-9EE1-FEED728ACBE7}" destId="{7723B718-81B3-4BA7-BC9E-6255791F8035}" srcOrd="2" destOrd="0" parTransId="{5E115E8D-02EB-4413-950F-EC26D3B90518}" sibTransId="{0E025327-9C1F-457D-946D-F56D2FB7E0FC}"/>
    <dgm:cxn modelId="{221CCDC4-CF00-40D7-AA05-6202392A6651}" type="presOf" srcId="{809FB6B4-5A6C-4723-9EE1-FEED728ACBE7}" destId="{5256EB2D-7533-4C91-AD32-6103D22987B0}" srcOrd="0" destOrd="0" presId="urn:microsoft.com/office/officeart/2008/layout/VerticalCurvedList"/>
    <dgm:cxn modelId="{452438E7-AE5C-4D13-9FE4-40F0DF3AFF95}" srcId="{809FB6B4-5A6C-4723-9EE1-FEED728ACBE7}" destId="{6FDD760B-FC1C-497F-980A-9AFFA78F82F4}" srcOrd="4" destOrd="0" parTransId="{46DCF0A3-31BB-4090-A244-389FE0CD416E}" sibTransId="{5EDAF625-EED3-4F87-96D1-036EC9B922AB}"/>
    <dgm:cxn modelId="{5323B1E7-FAE5-46DA-B39E-B3A9C5A712E4}" type="presOf" srcId="{D08452C2-46C6-483B-B906-626091CB1612}" destId="{5FED319E-B601-4AEA-963C-C99EA708B7E7}" srcOrd="0" destOrd="0" presId="urn:microsoft.com/office/officeart/2008/layout/VerticalCurvedList"/>
    <dgm:cxn modelId="{3F8CC5DC-C4F4-421E-958A-83D99CF37954}" type="presParOf" srcId="{5256EB2D-7533-4C91-AD32-6103D22987B0}" destId="{F4AE6B5D-9ECD-4D11-ADCC-864EE914901C}" srcOrd="0" destOrd="0" presId="urn:microsoft.com/office/officeart/2008/layout/VerticalCurvedList"/>
    <dgm:cxn modelId="{DBEC0CD5-A3E0-4344-BECE-0F6028DF4DED}" type="presParOf" srcId="{F4AE6B5D-9ECD-4D11-ADCC-864EE914901C}" destId="{015987E6-F495-4545-85FB-0C37889F1D61}" srcOrd="0" destOrd="0" presId="urn:microsoft.com/office/officeart/2008/layout/VerticalCurvedList"/>
    <dgm:cxn modelId="{8342AB95-D865-49B3-A61A-915EE8A849F4}" type="presParOf" srcId="{015987E6-F495-4545-85FB-0C37889F1D61}" destId="{F468E884-EBF7-4807-B501-8B2BE7104AA1}" srcOrd="0" destOrd="0" presId="urn:microsoft.com/office/officeart/2008/layout/VerticalCurvedList"/>
    <dgm:cxn modelId="{FD7E4964-5D53-4EB9-8DEB-2B1164F4D565}" type="presParOf" srcId="{015987E6-F495-4545-85FB-0C37889F1D61}" destId="{82A75586-C9E1-4A2D-A481-FF6BD58F8155}" srcOrd="1" destOrd="0" presId="urn:microsoft.com/office/officeart/2008/layout/VerticalCurvedList"/>
    <dgm:cxn modelId="{5F985454-48EA-4994-A705-73561DB9E162}" type="presParOf" srcId="{015987E6-F495-4545-85FB-0C37889F1D61}" destId="{F1304BBE-76C3-4177-9B8D-99E014CAF81B}" srcOrd="2" destOrd="0" presId="urn:microsoft.com/office/officeart/2008/layout/VerticalCurvedList"/>
    <dgm:cxn modelId="{082A78E9-68B0-4B1F-9AF2-A5C65B5FD9F6}" type="presParOf" srcId="{015987E6-F495-4545-85FB-0C37889F1D61}" destId="{D5DF15DA-A572-4EC6-B2FB-8FE739DA61C1}" srcOrd="3" destOrd="0" presId="urn:microsoft.com/office/officeart/2008/layout/VerticalCurvedList"/>
    <dgm:cxn modelId="{BEA2BF25-C410-4928-B8AE-69FF0FB3FE9F}" type="presParOf" srcId="{F4AE6B5D-9ECD-4D11-ADCC-864EE914901C}" destId="{9E15FFDC-8E84-49BF-898D-C933E869B169}" srcOrd="1" destOrd="0" presId="urn:microsoft.com/office/officeart/2008/layout/VerticalCurvedList"/>
    <dgm:cxn modelId="{F4D70465-F715-4ACA-93FC-65FE4B5373C7}" type="presParOf" srcId="{F4AE6B5D-9ECD-4D11-ADCC-864EE914901C}" destId="{34CA9D14-4806-48BC-B209-73684CC8D6BC}" srcOrd="2" destOrd="0" presId="urn:microsoft.com/office/officeart/2008/layout/VerticalCurvedList"/>
    <dgm:cxn modelId="{A8A151CC-E70C-4392-84EE-808C1A403EBA}" type="presParOf" srcId="{34CA9D14-4806-48BC-B209-73684CC8D6BC}" destId="{07027608-2C6D-463D-8B39-482D32B5F5EF}" srcOrd="0" destOrd="0" presId="urn:microsoft.com/office/officeart/2008/layout/VerticalCurvedList"/>
    <dgm:cxn modelId="{2BD21CE4-D461-4648-89A6-CE43F6B0428A}" type="presParOf" srcId="{F4AE6B5D-9ECD-4D11-ADCC-864EE914901C}" destId="{5FED319E-B601-4AEA-963C-C99EA708B7E7}" srcOrd="3" destOrd="0" presId="urn:microsoft.com/office/officeart/2008/layout/VerticalCurvedList"/>
    <dgm:cxn modelId="{8F3CA7FE-6AB4-465D-B37E-BB8991DF1AB6}" type="presParOf" srcId="{F4AE6B5D-9ECD-4D11-ADCC-864EE914901C}" destId="{4AB6E562-1213-4CDA-9448-3A645FF77E5B}" srcOrd="4" destOrd="0" presId="urn:microsoft.com/office/officeart/2008/layout/VerticalCurvedList"/>
    <dgm:cxn modelId="{5E15538C-4A43-47E3-8F8F-39BA2B8BB33D}" type="presParOf" srcId="{4AB6E562-1213-4CDA-9448-3A645FF77E5B}" destId="{9A4E55FD-87A5-4849-B121-C4F3306958CF}" srcOrd="0" destOrd="0" presId="urn:microsoft.com/office/officeart/2008/layout/VerticalCurvedList"/>
    <dgm:cxn modelId="{46DB8354-3EAB-453C-B89A-E29A5274A2BF}" type="presParOf" srcId="{F4AE6B5D-9ECD-4D11-ADCC-864EE914901C}" destId="{CE6BD51A-3AA6-49C0-8D27-DF6D0179F11F}" srcOrd="5" destOrd="0" presId="urn:microsoft.com/office/officeart/2008/layout/VerticalCurvedList"/>
    <dgm:cxn modelId="{D5B6C62C-DF83-451D-8C11-39C70ACC6957}" type="presParOf" srcId="{F4AE6B5D-9ECD-4D11-ADCC-864EE914901C}" destId="{2E295A27-C3E3-4E62-80A2-2182C53B7469}" srcOrd="6" destOrd="0" presId="urn:microsoft.com/office/officeart/2008/layout/VerticalCurvedList"/>
    <dgm:cxn modelId="{2FC3DC32-0C36-47A9-AA0C-0C4C466272BC}" type="presParOf" srcId="{2E295A27-C3E3-4E62-80A2-2182C53B7469}" destId="{7827A6DB-21C0-475D-BF6F-72B058F9D567}" srcOrd="0" destOrd="0" presId="urn:microsoft.com/office/officeart/2008/layout/VerticalCurvedList"/>
    <dgm:cxn modelId="{D9B5916E-DB47-4EDE-B255-D50363098D4C}" type="presParOf" srcId="{F4AE6B5D-9ECD-4D11-ADCC-864EE914901C}" destId="{75730196-77D7-4B4E-880B-A783F0B76E67}" srcOrd="7" destOrd="0" presId="urn:microsoft.com/office/officeart/2008/layout/VerticalCurvedList"/>
    <dgm:cxn modelId="{509FE5CA-01AF-44CF-B1B3-8F5C7D99EA9E}" type="presParOf" srcId="{F4AE6B5D-9ECD-4D11-ADCC-864EE914901C}" destId="{73E96B46-855E-45C6-B0E6-DC709AE4708D}" srcOrd="8" destOrd="0" presId="urn:microsoft.com/office/officeart/2008/layout/VerticalCurvedList"/>
    <dgm:cxn modelId="{AEF732B8-5111-44DE-955C-B60477A5D809}" type="presParOf" srcId="{73E96B46-855E-45C6-B0E6-DC709AE4708D}" destId="{0CF4E1DB-1BDA-407A-92EE-51012313DB56}" srcOrd="0" destOrd="0" presId="urn:microsoft.com/office/officeart/2008/layout/VerticalCurvedList"/>
    <dgm:cxn modelId="{B9D6F378-E56F-4946-9C0C-9B5F28DCC766}" type="presParOf" srcId="{F4AE6B5D-9ECD-4D11-ADCC-864EE914901C}" destId="{83D1F7C7-61A7-4044-BBED-D949C1FD38C6}" srcOrd="9" destOrd="0" presId="urn:microsoft.com/office/officeart/2008/layout/VerticalCurvedList"/>
    <dgm:cxn modelId="{17DE08FE-1540-4CCE-91B8-28BFB81F67B7}" type="presParOf" srcId="{F4AE6B5D-9ECD-4D11-ADCC-864EE914901C}" destId="{06E78767-091B-4C29-9CE1-D01DF07A6CFD}" srcOrd="10" destOrd="0" presId="urn:microsoft.com/office/officeart/2008/layout/VerticalCurvedList"/>
    <dgm:cxn modelId="{6D6FC2F6-E585-41FA-BEA4-9D63CA30B576}" type="presParOf" srcId="{06E78767-091B-4C29-9CE1-D01DF07A6CFD}" destId="{BCF6A2F8-FBD7-4397-BDDC-BFE2E8AD50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C756B-2BA2-487C-967A-634BB487F602}" type="doc">
      <dgm:prSet loTypeId="urn:microsoft.com/office/officeart/2005/8/layout/hierarchy2" loCatId="hierarchy" qsTypeId="urn:microsoft.com/office/officeart/2005/8/quickstyle/simple2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187ED059-1082-4313-BB76-FA4AA1616D40}">
      <dgm:prSet phldrT="[텍스트]"/>
      <dgm:spPr/>
      <dgm:t>
        <a:bodyPr/>
        <a:lstStyle/>
        <a:p>
          <a:pPr latinLnBrk="1"/>
          <a:r>
            <a:rPr lang="ko-KR" altLang="en-US" dirty="0"/>
            <a:t>기본 설계</a:t>
          </a:r>
        </a:p>
      </dgm:t>
    </dgm:pt>
    <dgm:pt modelId="{517FB377-27B1-4C3D-862B-2C3F71D087CC}" type="parTrans" cxnId="{24BC5EE8-AEB5-41A5-A28B-F5FEB1AFF2C2}">
      <dgm:prSet/>
      <dgm:spPr/>
      <dgm:t>
        <a:bodyPr/>
        <a:lstStyle/>
        <a:p>
          <a:pPr latinLnBrk="1"/>
          <a:endParaRPr lang="ko-KR" altLang="en-US"/>
        </a:p>
      </dgm:t>
    </dgm:pt>
    <dgm:pt modelId="{58EE1599-C940-4308-8A9E-5857D5CF94CD}" type="sibTrans" cxnId="{24BC5EE8-AEB5-41A5-A28B-F5FEB1AFF2C2}">
      <dgm:prSet/>
      <dgm:spPr/>
      <dgm:t>
        <a:bodyPr/>
        <a:lstStyle/>
        <a:p>
          <a:pPr latinLnBrk="1"/>
          <a:endParaRPr lang="ko-KR" altLang="en-US"/>
        </a:p>
      </dgm:t>
    </dgm:pt>
    <dgm:pt modelId="{27F19763-5E63-4755-8B1B-EBD052811877}">
      <dgm:prSet phldrT="[텍스트]"/>
      <dgm:spPr/>
      <dgm:t>
        <a:bodyPr/>
        <a:lstStyle/>
        <a:p>
          <a:pPr latinLnBrk="1"/>
          <a:r>
            <a:rPr lang="en-US" altLang="ko-KR" dirty="0"/>
            <a:t>GUI </a:t>
          </a:r>
          <a:r>
            <a:rPr lang="ko-KR" altLang="en-US" dirty="0"/>
            <a:t>설계</a:t>
          </a:r>
        </a:p>
      </dgm:t>
    </dgm:pt>
    <dgm:pt modelId="{E2877AD0-5E45-4BB3-83E7-1C16EB15F39F}" type="parTrans" cxnId="{1C41A790-0D85-49C9-B102-C3ECBE3579CF}">
      <dgm:prSet/>
      <dgm:spPr/>
      <dgm:t>
        <a:bodyPr/>
        <a:lstStyle/>
        <a:p>
          <a:pPr latinLnBrk="1"/>
          <a:endParaRPr lang="ko-KR" altLang="en-US"/>
        </a:p>
      </dgm:t>
    </dgm:pt>
    <dgm:pt modelId="{C127EDB1-C943-4F80-B969-5A110882C1B8}" type="sibTrans" cxnId="{1C41A790-0D85-49C9-B102-C3ECBE3579CF}">
      <dgm:prSet/>
      <dgm:spPr/>
      <dgm:t>
        <a:bodyPr/>
        <a:lstStyle/>
        <a:p>
          <a:pPr latinLnBrk="1"/>
          <a:endParaRPr lang="ko-KR" altLang="en-US"/>
        </a:p>
      </dgm:t>
    </dgm:pt>
    <dgm:pt modelId="{8E581AA0-02BC-488A-A50B-FFF681F770A1}">
      <dgm:prSet phldrT="[텍스트]"/>
      <dgm:spPr/>
      <dgm:t>
        <a:bodyPr/>
        <a:lstStyle/>
        <a:p>
          <a:pPr latinLnBrk="1"/>
          <a:r>
            <a:rPr lang="ko-KR" altLang="en-US" dirty="0"/>
            <a:t>메인 </a:t>
          </a:r>
          <a:r>
            <a:rPr lang="en-US" altLang="ko-KR" dirty="0"/>
            <a:t>GUI</a:t>
          </a:r>
          <a:endParaRPr lang="ko-KR" altLang="en-US" dirty="0"/>
        </a:p>
      </dgm:t>
    </dgm:pt>
    <dgm:pt modelId="{85091689-7B4A-4638-B46A-FDB957B6F93B}" type="parTrans" cxnId="{D79A3124-F744-4D29-9E4D-50F43032E4D6}">
      <dgm:prSet/>
      <dgm:spPr/>
      <dgm:t>
        <a:bodyPr/>
        <a:lstStyle/>
        <a:p>
          <a:pPr latinLnBrk="1"/>
          <a:endParaRPr lang="ko-KR" altLang="en-US"/>
        </a:p>
      </dgm:t>
    </dgm:pt>
    <dgm:pt modelId="{2B49C63C-B199-4B80-A850-2F4A0D4FD468}" type="sibTrans" cxnId="{D79A3124-F744-4D29-9E4D-50F43032E4D6}">
      <dgm:prSet/>
      <dgm:spPr/>
      <dgm:t>
        <a:bodyPr/>
        <a:lstStyle/>
        <a:p>
          <a:pPr latinLnBrk="1"/>
          <a:endParaRPr lang="ko-KR" altLang="en-US"/>
        </a:p>
      </dgm:t>
    </dgm:pt>
    <dgm:pt modelId="{FDFC37AB-6D0B-4B7B-AAF6-038B297F4272}">
      <dgm:prSet phldrT="[텍스트]"/>
      <dgm:spPr/>
      <dgm:t>
        <a:bodyPr/>
        <a:lstStyle/>
        <a:p>
          <a:pPr latinLnBrk="1"/>
          <a:r>
            <a:rPr lang="ko-KR" altLang="en-US" dirty="0"/>
            <a:t>레시피 등록</a:t>
          </a:r>
          <a:r>
            <a:rPr lang="en-US" altLang="ko-KR" dirty="0"/>
            <a:t>/</a:t>
          </a:r>
          <a:r>
            <a:rPr lang="ko-KR" altLang="en-US" dirty="0"/>
            <a:t>수정</a:t>
          </a:r>
          <a:r>
            <a:rPr lang="en-US" altLang="ko-KR" dirty="0"/>
            <a:t>/</a:t>
          </a:r>
          <a:r>
            <a:rPr lang="ko-KR" altLang="en-US" dirty="0"/>
            <a:t>삭제 </a:t>
          </a:r>
          <a:r>
            <a:rPr lang="en-US" altLang="ko-KR" dirty="0"/>
            <a:t>GUI</a:t>
          </a:r>
          <a:endParaRPr lang="ko-KR" altLang="en-US" dirty="0"/>
        </a:p>
      </dgm:t>
    </dgm:pt>
    <dgm:pt modelId="{4CDBE975-E590-4069-9785-50C47EB793B4}" type="parTrans" cxnId="{B8BA24C9-3544-4BA0-9E51-5164F5B12BEE}">
      <dgm:prSet/>
      <dgm:spPr/>
      <dgm:t>
        <a:bodyPr/>
        <a:lstStyle/>
        <a:p>
          <a:pPr latinLnBrk="1"/>
          <a:endParaRPr lang="ko-KR" altLang="en-US"/>
        </a:p>
      </dgm:t>
    </dgm:pt>
    <dgm:pt modelId="{2893523D-D99B-49EB-B708-0015D381D689}" type="sibTrans" cxnId="{B8BA24C9-3544-4BA0-9E51-5164F5B12BEE}">
      <dgm:prSet/>
      <dgm:spPr/>
      <dgm:t>
        <a:bodyPr/>
        <a:lstStyle/>
        <a:p>
          <a:pPr latinLnBrk="1"/>
          <a:endParaRPr lang="ko-KR" altLang="en-US"/>
        </a:p>
      </dgm:t>
    </dgm:pt>
    <dgm:pt modelId="{1D74F62B-458C-453C-BB3E-621F55C28DDC}">
      <dgm:prSet phldrT="[텍스트]"/>
      <dgm:spPr/>
      <dgm:t>
        <a:bodyPr/>
        <a:lstStyle/>
        <a:p>
          <a:pPr latinLnBrk="1"/>
          <a:r>
            <a:rPr lang="ko-KR" altLang="en-US" dirty="0"/>
            <a:t>함수 구조 설계</a:t>
          </a:r>
          <a:r>
            <a:rPr lang="en-US" altLang="ko-KR" dirty="0"/>
            <a:t>(</a:t>
          </a:r>
          <a:r>
            <a:rPr lang="ko-KR" altLang="en-US" dirty="0"/>
            <a:t>기능설계</a:t>
          </a:r>
          <a:r>
            <a:rPr lang="en-US" altLang="ko-KR" dirty="0"/>
            <a:t>)</a:t>
          </a:r>
          <a:endParaRPr lang="ko-KR" altLang="en-US" dirty="0"/>
        </a:p>
      </dgm:t>
    </dgm:pt>
    <dgm:pt modelId="{2664DE32-F2CA-4C11-A3B2-C5907EE97166}" type="parTrans" cxnId="{9955444A-4D63-4E1C-AB32-91A879B4D512}">
      <dgm:prSet/>
      <dgm:spPr/>
      <dgm:t>
        <a:bodyPr/>
        <a:lstStyle/>
        <a:p>
          <a:pPr latinLnBrk="1"/>
          <a:endParaRPr lang="ko-KR" altLang="en-US"/>
        </a:p>
      </dgm:t>
    </dgm:pt>
    <dgm:pt modelId="{02615B9A-9CE5-46A2-98ED-819ED28FE805}" type="sibTrans" cxnId="{9955444A-4D63-4E1C-AB32-91A879B4D512}">
      <dgm:prSet/>
      <dgm:spPr/>
      <dgm:t>
        <a:bodyPr/>
        <a:lstStyle/>
        <a:p>
          <a:pPr latinLnBrk="1"/>
          <a:endParaRPr lang="ko-KR" altLang="en-US"/>
        </a:p>
      </dgm:t>
    </dgm:pt>
    <dgm:pt modelId="{292EBC88-1E1F-466C-BFCE-8063E02190DC}">
      <dgm:prSet phldrT="[텍스트]"/>
      <dgm:spPr/>
      <dgm:t>
        <a:bodyPr/>
        <a:lstStyle/>
        <a:p>
          <a:pPr latinLnBrk="1"/>
          <a:r>
            <a:rPr lang="ko-KR" altLang="en-US" dirty="0"/>
            <a:t>데이터 수집 및 조사</a:t>
          </a:r>
        </a:p>
      </dgm:t>
    </dgm:pt>
    <dgm:pt modelId="{9CBFC170-B847-41FE-AA66-44E43A6A6F61}" type="parTrans" cxnId="{8F447F96-CDB7-49C6-B61E-2AF3BAD03B55}">
      <dgm:prSet/>
      <dgm:spPr/>
      <dgm:t>
        <a:bodyPr/>
        <a:lstStyle/>
        <a:p>
          <a:pPr latinLnBrk="1"/>
          <a:endParaRPr lang="ko-KR" altLang="en-US"/>
        </a:p>
      </dgm:t>
    </dgm:pt>
    <dgm:pt modelId="{499AD353-D12C-48BF-B7BE-99ED96B505C4}" type="sibTrans" cxnId="{8F447F96-CDB7-49C6-B61E-2AF3BAD03B55}">
      <dgm:prSet/>
      <dgm:spPr/>
      <dgm:t>
        <a:bodyPr/>
        <a:lstStyle/>
        <a:p>
          <a:pPr latinLnBrk="1"/>
          <a:endParaRPr lang="ko-KR" altLang="en-US"/>
        </a:p>
      </dgm:t>
    </dgm:pt>
    <dgm:pt modelId="{0E205273-C1A8-4F0C-A493-6853824989D9}">
      <dgm:prSet phldrT="[텍스트]"/>
      <dgm:spPr/>
      <dgm:t>
        <a:bodyPr/>
        <a:lstStyle/>
        <a:p>
          <a:pPr latinLnBrk="1"/>
          <a:r>
            <a:rPr lang="ko-KR" altLang="en-US" dirty="0"/>
            <a:t>레시피 데이터 수집</a:t>
          </a:r>
        </a:p>
      </dgm:t>
    </dgm:pt>
    <dgm:pt modelId="{2121AD91-20C4-41F9-BF61-BF82AA82EB7B}" type="parTrans" cxnId="{7FC224B7-3A9E-4CE1-A1CF-0BE19F67F2D9}">
      <dgm:prSet/>
      <dgm:spPr/>
      <dgm:t>
        <a:bodyPr/>
        <a:lstStyle/>
        <a:p>
          <a:pPr latinLnBrk="1"/>
          <a:endParaRPr lang="ko-KR" altLang="en-US"/>
        </a:p>
      </dgm:t>
    </dgm:pt>
    <dgm:pt modelId="{707F2C0A-BCEC-4F62-915D-9E9F4D410C4D}" type="sibTrans" cxnId="{7FC224B7-3A9E-4CE1-A1CF-0BE19F67F2D9}">
      <dgm:prSet/>
      <dgm:spPr/>
      <dgm:t>
        <a:bodyPr/>
        <a:lstStyle/>
        <a:p>
          <a:pPr latinLnBrk="1"/>
          <a:endParaRPr lang="ko-KR" altLang="en-US"/>
        </a:p>
      </dgm:t>
    </dgm:pt>
    <dgm:pt modelId="{F07033D2-F552-4241-89A9-B58B5D9E5A07}">
      <dgm:prSet phldrT="[텍스트]"/>
      <dgm:spPr/>
      <dgm:t>
        <a:bodyPr/>
        <a:lstStyle/>
        <a:p>
          <a:pPr latinLnBrk="1"/>
          <a:r>
            <a:rPr lang="ko-KR" altLang="en-US" dirty="0"/>
            <a:t>레시피 등록</a:t>
          </a:r>
          <a:r>
            <a:rPr lang="en-US" altLang="ko-KR" dirty="0"/>
            <a:t>/</a:t>
          </a:r>
          <a:r>
            <a:rPr lang="ko-KR" altLang="en-US" dirty="0"/>
            <a:t>수정</a:t>
          </a:r>
          <a:r>
            <a:rPr lang="en-US" altLang="ko-KR" dirty="0"/>
            <a:t>/</a:t>
          </a:r>
          <a:r>
            <a:rPr lang="ko-KR" altLang="en-US" dirty="0"/>
            <a:t>삭제</a:t>
          </a:r>
          <a:r>
            <a:rPr lang="en-US" altLang="ko-KR" dirty="0"/>
            <a:t>/</a:t>
          </a:r>
          <a:r>
            <a:rPr lang="ko-KR" altLang="en-US" dirty="0"/>
            <a:t>검색 기능</a:t>
          </a:r>
        </a:p>
      </dgm:t>
    </dgm:pt>
    <dgm:pt modelId="{6F10F32F-944D-49F8-ABD6-16F56A824363}" type="parTrans" cxnId="{8877614F-3ECB-4A29-920A-B1C3D5946AD8}">
      <dgm:prSet/>
      <dgm:spPr/>
      <dgm:t>
        <a:bodyPr/>
        <a:lstStyle/>
        <a:p>
          <a:pPr latinLnBrk="1"/>
          <a:endParaRPr lang="ko-KR" altLang="en-US"/>
        </a:p>
      </dgm:t>
    </dgm:pt>
    <dgm:pt modelId="{A4C65D76-00A3-4BD8-9E91-DCC7684B78F7}" type="sibTrans" cxnId="{8877614F-3ECB-4A29-920A-B1C3D5946AD8}">
      <dgm:prSet/>
      <dgm:spPr/>
      <dgm:t>
        <a:bodyPr/>
        <a:lstStyle/>
        <a:p>
          <a:pPr latinLnBrk="1"/>
          <a:endParaRPr lang="ko-KR" altLang="en-US"/>
        </a:p>
      </dgm:t>
    </dgm:pt>
    <dgm:pt modelId="{0DEA8F95-AB68-4466-AF88-72520B5F0E7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347A318-4508-44A1-91D9-B50B342BA409}" type="parTrans" cxnId="{BD7AC3DB-A556-4081-ABD4-430D13277306}">
      <dgm:prSet/>
      <dgm:spPr/>
      <dgm:t>
        <a:bodyPr/>
        <a:lstStyle/>
        <a:p>
          <a:pPr latinLnBrk="1"/>
          <a:endParaRPr lang="ko-KR" altLang="en-US"/>
        </a:p>
      </dgm:t>
    </dgm:pt>
    <dgm:pt modelId="{9DE0F1C4-DA19-482B-A458-0DD34E86C2CA}" type="sibTrans" cxnId="{BD7AC3DB-A556-4081-ABD4-430D13277306}">
      <dgm:prSet/>
      <dgm:spPr/>
      <dgm:t>
        <a:bodyPr/>
        <a:lstStyle/>
        <a:p>
          <a:pPr latinLnBrk="1"/>
          <a:endParaRPr lang="ko-KR" altLang="en-US"/>
        </a:p>
      </dgm:t>
    </dgm:pt>
    <dgm:pt modelId="{0FD1BF42-6712-48C2-A839-CA63AE2BBAA6}">
      <dgm:prSet phldrT="[텍스트]"/>
      <dgm:spPr/>
      <dgm:t>
        <a:bodyPr/>
        <a:lstStyle/>
        <a:p>
          <a:pPr latinLnBrk="1"/>
          <a:r>
            <a:rPr lang="ko-KR" altLang="en-US" dirty="0"/>
            <a:t>레시피 링크 연결 기능</a:t>
          </a:r>
        </a:p>
      </dgm:t>
    </dgm:pt>
    <dgm:pt modelId="{B25F4A58-D148-4A3F-B66E-3E5DFF6FF2A5}" type="parTrans" cxnId="{2FA05E61-0E6B-4A79-86EB-85294E9344C7}">
      <dgm:prSet/>
      <dgm:spPr/>
      <dgm:t>
        <a:bodyPr/>
        <a:lstStyle/>
        <a:p>
          <a:pPr latinLnBrk="1"/>
          <a:endParaRPr lang="ko-KR" altLang="en-US"/>
        </a:p>
      </dgm:t>
    </dgm:pt>
    <dgm:pt modelId="{1C760457-AA42-4D3C-A47B-28B8BA134181}" type="sibTrans" cxnId="{2FA05E61-0E6B-4A79-86EB-85294E9344C7}">
      <dgm:prSet/>
      <dgm:spPr/>
      <dgm:t>
        <a:bodyPr/>
        <a:lstStyle/>
        <a:p>
          <a:pPr latinLnBrk="1"/>
          <a:endParaRPr lang="ko-KR" altLang="en-US"/>
        </a:p>
      </dgm:t>
    </dgm:pt>
    <dgm:pt modelId="{C8EAB951-DBE3-4B62-9D6E-26D495BD1634}">
      <dgm:prSet phldrT="[텍스트]"/>
      <dgm:spPr/>
      <dgm:t>
        <a:bodyPr/>
        <a:lstStyle/>
        <a:p>
          <a:pPr latinLnBrk="1"/>
          <a:r>
            <a:rPr lang="ko-KR" altLang="en-US" dirty="0"/>
            <a:t>레시피 타이머 기능 </a:t>
          </a:r>
        </a:p>
      </dgm:t>
    </dgm:pt>
    <dgm:pt modelId="{AA78FF7D-DD47-4B8A-BC97-6318EEA28601}" type="parTrans" cxnId="{31BD434D-3F30-4EBE-9CDF-B75E2859C910}">
      <dgm:prSet/>
      <dgm:spPr/>
      <dgm:t>
        <a:bodyPr/>
        <a:lstStyle/>
        <a:p>
          <a:pPr latinLnBrk="1"/>
          <a:endParaRPr lang="ko-KR" altLang="en-US"/>
        </a:p>
      </dgm:t>
    </dgm:pt>
    <dgm:pt modelId="{EA5DB83F-BDA3-4403-8CBF-319031E51C49}" type="sibTrans" cxnId="{31BD434D-3F30-4EBE-9CDF-B75E2859C910}">
      <dgm:prSet/>
      <dgm:spPr/>
      <dgm:t>
        <a:bodyPr/>
        <a:lstStyle/>
        <a:p>
          <a:pPr latinLnBrk="1"/>
          <a:endParaRPr lang="ko-KR" altLang="en-US"/>
        </a:p>
      </dgm:t>
    </dgm:pt>
    <dgm:pt modelId="{F02077D6-4748-4C95-A388-19C49D8A1BD6}">
      <dgm:prSet phldrT="[텍스트]"/>
      <dgm:spPr/>
      <dgm:t>
        <a:bodyPr/>
        <a:lstStyle/>
        <a:p>
          <a:pPr latinLnBrk="1"/>
          <a:r>
            <a:rPr lang="ko-KR" altLang="en-US" dirty="0"/>
            <a:t>나만의 냉장고 기능</a:t>
          </a:r>
          <a:r>
            <a:rPr lang="en-US" altLang="ko-KR" dirty="0"/>
            <a:t>(</a:t>
          </a:r>
          <a:r>
            <a:rPr lang="ko-KR" altLang="en-US" dirty="0"/>
            <a:t>저장기능</a:t>
          </a:r>
          <a:r>
            <a:rPr lang="en-US" altLang="ko-KR" dirty="0"/>
            <a:t>)</a:t>
          </a:r>
          <a:endParaRPr lang="ko-KR" altLang="en-US" dirty="0"/>
        </a:p>
      </dgm:t>
    </dgm:pt>
    <dgm:pt modelId="{AC53F73F-9A26-4D6B-B967-872B42A67FC4}" type="parTrans" cxnId="{08918411-BE3D-4C3F-B35F-1A8A4495A117}">
      <dgm:prSet/>
      <dgm:spPr/>
      <dgm:t>
        <a:bodyPr/>
        <a:lstStyle/>
        <a:p>
          <a:pPr latinLnBrk="1"/>
          <a:endParaRPr lang="ko-KR" altLang="en-US"/>
        </a:p>
      </dgm:t>
    </dgm:pt>
    <dgm:pt modelId="{12E86B41-94E7-451D-8AEA-C401BC768F6F}" type="sibTrans" cxnId="{08918411-BE3D-4C3F-B35F-1A8A4495A117}">
      <dgm:prSet/>
      <dgm:spPr/>
      <dgm:t>
        <a:bodyPr/>
        <a:lstStyle/>
        <a:p>
          <a:pPr latinLnBrk="1"/>
          <a:endParaRPr lang="ko-KR" altLang="en-US"/>
        </a:p>
      </dgm:t>
    </dgm:pt>
    <dgm:pt modelId="{F3DFF683-7BB2-4D6B-AAC6-129695AE4EC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1D8F358-A1CC-4BAF-A592-3B45CEF386F3}" type="parTrans" cxnId="{5DCEADDB-0833-41D1-9F27-896C2B38E354}">
      <dgm:prSet/>
      <dgm:spPr/>
      <dgm:t>
        <a:bodyPr/>
        <a:lstStyle/>
        <a:p>
          <a:pPr latinLnBrk="1"/>
          <a:endParaRPr lang="ko-KR" altLang="en-US"/>
        </a:p>
      </dgm:t>
    </dgm:pt>
    <dgm:pt modelId="{2FBA16D8-4B5C-4AC2-8C63-6F0AE2EDB9D6}" type="sibTrans" cxnId="{5DCEADDB-0833-41D1-9F27-896C2B38E354}">
      <dgm:prSet/>
      <dgm:spPr/>
      <dgm:t>
        <a:bodyPr/>
        <a:lstStyle/>
        <a:p>
          <a:pPr latinLnBrk="1"/>
          <a:endParaRPr lang="ko-KR" altLang="en-US"/>
        </a:p>
      </dgm:t>
    </dgm:pt>
    <dgm:pt modelId="{98505DB9-F001-48EC-98A6-6C8CF3C83107}">
      <dgm:prSet phldrT="[텍스트]"/>
      <dgm:spPr/>
      <dgm:t>
        <a:bodyPr/>
        <a:lstStyle/>
        <a:p>
          <a:pPr latinLnBrk="1"/>
          <a:r>
            <a:rPr lang="ko-KR" altLang="en-US" dirty="0"/>
            <a:t>안드로이드 </a:t>
          </a:r>
          <a:r>
            <a:rPr lang="ko-KR" altLang="en-US" dirty="0" err="1"/>
            <a:t>어플화</a:t>
          </a:r>
          <a:r>
            <a:rPr lang="ko-KR" altLang="en-US" dirty="0"/>
            <a:t> 작업</a:t>
          </a:r>
        </a:p>
      </dgm:t>
    </dgm:pt>
    <dgm:pt modelId="{9F31F5CE-E0F6-4ECD-B7A1-084B115D5551}" type="parTrans" cxnId="{73DFD1CE-5DA6-4D66-84F8-50E4BE2E1B39}">
      <dgm:prSet/>
      <dgm:spPr/>
      <dgm:t>
        <a:bodyPr/>
        <a:lstStyle/>
        <a:p>
          <a:pPr latinLnBrk="1"/>
          <a:endParaRPr lang="ko-KR" altLang="en-US"/>
        </a:p>
      </dgm:t>
    </dgm:pt>
    <dgm:pt modelId="{1747FA8F-DB9A-4833-921A-43E559448BB2}" type="sibTrans" cxnId="{73DFD1CE-5DA6-4D66-84F8-50E4BE2E1B39}">
      <dgm:prSet/>
      <dgm:spPr/>
      <dgm:t>
        <a:bodyPr/>
        <a:lstStyle/>
        <a:p>
          <a:pPr latinLnBrk="1"/>
          <a:endParaRPr lang="ko-KR" altLang="en-US"/>
        </a:p>
      </dgm:t>
    </dgm:pt>
    <dgm:pt modelId="{E47C170E-890F-474B-8600-1B7C6672881F}" type="pres">
      <dgm:prSet presAssocID="{453C756B-2BA2-487C-967A-634BB487F60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A0A320-4F59-4724-8858-89D52D9D18F9}" type="pres">
      <dgm:prSet presAssocID="{187ED059-1082-4313-BB76-FA4AA1616D40}" presName="root1" presStyleCnt="0"/>
      <dgm:spPr/>
    </dgm:pt>
    <dgm:pt modelId="{7C677AD2-F62B-45DD-B6FD-A6DCB0EE0924}" type="pres">
      <dgm:prSet presAssocID="{187ED059-1082-4313-BB76-FA4AA1616D40}" presName="LevelOneTextNode" presStyleLbl="node0" presStyleIdx="0" presStyleCnt="2">
        <dgm:presLayoutVars>
          <dgm:chPref val="3"/>
        </dgm:presLayoutVars>
      </dgm:prSet>
      <dgm:spPr/>
    </dgm:pt>
    <dgm:pt modelId="{37B0C4EE-9478-435B-89D6-E0A088751930}" type="pres">
      <dgm:prSet presAssocID="{187ED059-1082-4313-BB76-FA4AA1616D40}" presName="level2hierChild" presStyleCnt="0"/>
      <dgm:spPr/>
    </dgm:pt>
    <dgm:pt modelId="{8F8BC786-E539-4590-9C5D-F331D425E763}" type="pres">
      <dgm:prSet presAssocID="{9F31F5CE-E0F6-4ECD-B7A1-084B115D5551}" presName="conn2-1" presStyleLbl="parChTrans1D2" presStyleIdx="0" presStyleCnt="4"/>
      <dgm:spPr/>
    </dgm:pt>
    <dgm:pt modelId="{F6867A05-423F-4AB2-9F5D-A8C332C2F192}" type="pres">
      <dgm:prSet presAssocID="{9F31F5CE-E0F6-4ECD-B7A1-084B115D5551}" presName="connTx" presStyleLbl="parChTrans1D2" presStyleIdx="0" presStyleCnt="4"/>
      <dgm:spPr/>
    </dgm:pt>
    <dgm:pt modelId="{F57DADE3-F857-42B5-A929-9589F0B8C287}" type="pres">
      <dgm:prSet presAssocID="{98505DB9-F001-48EC-98A6-6C8CF3C83107}" presName="root2" presStyleCnt="0"/>
      <dgm:spPr/>
    </dgm:pt>
    <dgm:pt modelId="{FE3D39D2-8663-4C1C-A3D9-01CC8431ACF1}" type="pres">
      <dgm:prSet presAssocID="{98505DB9-F001-48EC-98A6-6C8CF3C83107}" presName="LevelTwoTextNode" presStyleLbl="node2" presStyleIdx="0" presStyleCnt="4">
        <dgm:presLayoutVars>
          <dgm:chPref val="3"/>
        </dgm:presLayoutVars>
      </dgm:prSet>
      <dgm:spPr/>
    </dgm:pt>
    <dgm:pt modelId="{7F8E3C0C-013D-4516-A876-8E2813C7ED5D}" type="pres">
      <dgm:prSet presAssocID="{98505DB9-F001-48EC-98A6-6C8CF3C83107}" presName="level3hierChild" presStyleCnt="0"/>
      <dgm:spPr/>
    </dgm:pt>
    <dgm:pt modelId="{8FA23A25-96A6-42B0-A608-C767113FD33A}" type="pres">
      <dgm:prSet presAssocID="{E2877AD0-5E45-4BB3-83E7-1C16EB15F39F}" presName="conn2-1" presStyleLbl="parChTrans1D2" presStyleIdx="1" presStyleCnt="4"/>
      <dgm:spPr/>
    </dgm:pt>
    <dgm:pt modelId="{E22C09AF-35AD-4288-9296-209518D7961C}" type="pres">
      <dgm:prSet presAssocID="{E2877AD0-5E45-4BB3-83E7-1C16EB15F39F}" presName="connTx" presStyleLbl="parChTrans1D2" presStyleIdx="1" presStyleCnt="4"/>
      <dgm:spPr/>
    </dgm:pt>
    <dgm:pt modelId="{D54A4748-936B-4877-B1B8-EBD9032CC434}" type="pres">
      <dgm:prSet presAssocID="{27F19763-5E63-4755-8B1B-EBD052811877}" presName="root2" presStyleCnt="0"/>
      <dgm:spPr/>
    </dgm:pt>
    <dgm:pt modelId="{5E219975-D84D-4CE0-A14F-3515244B7254}" type="pres">
      <dgm:prSet presAssocID="{27F19763-5E63-4755-8B1B-EBD052811877}" presName="LevelTwoTextNode" presStyleLbl="node2" presStyleIdx="1" presStyleCnt="4">
        <dgm:presLayoutVars>
          <dgm:chPref val="3"/>
        </dgm:presLayoutVars>
      </dgm:prSet>
      <dgm:spPr/>
    </dgm:pt>
    <dgm:pt modelId="{E8835104-39C0-42E5-BFF5-31AB2B65A91D}" type="pres">
      <dgm:prSet presAssocID="{27F19763-5E63-4755-8B1B-EBD052811877}" presName="level3hierChild" presStyleCnt="0"/>
      <dgm:spPr/>
    </dgm:pt>
    <dgm:pt modelId="{19AE1EB9-07F5-43C0-8445-095759176FBF}" type="pres">
      <dgm:prSet presAssocID="{85091689-7B4A-4638-B46A-FDB957B6F93B}" presName="conn2-1" presStyleLbl="parChTrans1D3" presStyleIdx="0" presStyleCnt="5"/>
      <dgm:spPr/>
    </dgm:pt>
    <dgm:pt modelId="{47D74A8D-F80B-4078-B298-ACEE9C3B064E}" type="pres">
      <dgm:prSet presAssocID="{85091689-7B4A-4638-B46A-FDB957B6F93B}" presName="connTx" presStyleLbl="parChTrans1D3" presStyleIdx="0" presStyleCnt="5"/>
      <dgm:spPr/>
    </dgm:pt>
    <dgm:pt modelId="{36461393-1EC8-41EC-BC19-B114910992D2}" type="pres">
      <dgm:prSet presAssocID="{8E581AA0-02BC-488A-A50B-FFF681F770A1}" presName="root2" presStyleCnt="0"/>
      <dgm:spPr/>
    </dgm:pt>
    <dgm:pt modelId="{2E5DB893-B28E-4E8C-AC16-5C79A6009C66}" type="pres">
      <dgm:prSet presAssocID="{8E581AA0-02BC-488A-A50B-FFF681F770A1}" presName="LevelTwoTextNode" presStyleLbl="node3" presStyleIdx="0" presStyleCnt="5">
        <dgm:presLayoutVars>
          <dgm:chPref val="3"/>
        </dgm:presLayoutVars>
      </dgm:prSet>
      <dgm:spPr/>
    </dgm:pt>
    <dgm:pt modelId="{5D970A4D-942F-408C-858E-06278F6C7696}" type="pres">
      <dgm:prSet presAssocID="{8E581AA0-02BC-488A-A50B-FFF681F770A1}" presName="level3hierChild" presStyleCnt="0"/>
      <dgm:spPr/>
    </dgm:pt>
    <dgm:pt modelId="{E54BC348-C121-480F-892F-D5C7ED2560EC}" type="pres">
      <dgm:prSet presAssocID="{4CDBE975-E590-4069-9785-50C47EB793B4}" presName="conn2-1" presStyleLbl="parChTrans1D4" presStyleIdx="0" presStyleCnt="3"/>
      <dgm:spPr/>
    </dgm:pt>
    <dgm:pt modelId="{B32B264A-BCF8-4EBC-AB7D-B0983922FAE5}" type="pres">
      <dgm:prSet presAssocID="{4CDBE975-E590-4069-9785-50C47EB793B4}" presName="connTx" presStyleLbl="parChTrans1D4" presStyleIdx="0" presStyleCnt="3"/>
      <dgm:spPr/>
    </dgm:pt>
    <dgm:pt modelId="{C83A397D-94F6-4A1C-B389-AF7E514A051E}" type="pres">
      <dgm:prSet presAssocID="{FDFC37AB-6D0B-4B7B-AAF6-038B297F4272}" presName="root2" presStyleCnt="0"/>
      <dgm:spPr/>
    </dgm:pt>
    <dgm:pt modelId="{CEE0E558-8B5E-47A9-9D00-D32B1568FEE4}" type="pres">
      <dgm:prSet presAssocID="{FDFC37AB-6D0B-4B7B-AAF6-038B297F4272}" presName="LevelTwoTextNode" presStyleLbl="node4" presStyleIdx="0" presStyleCnt="3">
        <dgm:presLayoutVars>
          <dgm:chPref val="3"/>
        </dgm:presLayoutVars>
      </dgm:prSet>
      <dgm:spPr/>
    </dgm:pt>
    <dgm:pt modelId="{86123839-8E5A-4B23-B0DB-5ADB9D047943}" type="pres">
      <dgm:prSet presAssocID="{FDFC37AB-6D0B-4B7B-AAF6-038B297F4272}" presName="level3hierChild" presStyleCnt="0"/>
      <dgm:spPr/>
    </dgm:pt>
    <dgm:pt modelId="{8158C216-7C4B-49EA-87FE-DAAB77069DF2}" type="pres">
      <dgm:prSet presAssocID="{D347A318-4508-44A1-91D9-B50B342BA409}" presName="conn2-1" presStyleLbl="parChTrans1D4" presStyleIdx="1" presStyleCnt="3"/>
      <dgm:spPr/>
    </dgm:pt>
    <dgm:pt modelId="{BAA7D944-D706-4A42-8218-42EFAC855824}" type="pres">
      <dgm:prSet presAssocID="{D347A318-4508-44A1-91D9-B50B342BA409}" presName="connTx" presStyleLbl="parChTrans1D4" presStyleIdx="1" presStyleCnt="3"/>
      <dgm:spPr/>
    </dgm:pt>
    <dgm:pt modelId="{27D1FE45-FFEC-47A6-8828-081E96D83242}" type="pres">
      <dgm:prSet presAssocID="{0DEA8F95-AB68-4466-AF88-72520B5F0E79}" presName="root2" presStyleCnt="0"/>
      <dgm:spPr/>
    </dgm:pt>
    <dgm:pt modelId="{31D29AB5-2E4D-43B1-AED2-AF45E0C92A17}" type="pres">
      <dgm:prSet presAssocID="{0DEA8F95-AB68-4466-AF88-72520B5F0E79}" presName="LevelTwoTextNode" presStyleLbl="node4" presStyleIdx="1" presStyleCnt="3">
        <dgm:presLayoutVars>
          <dgm:chPref val="3"/>
        </dgm:presLayoutVars>
      </dgm:prSet>
      <dgm:spPr/>
    </dgm:pt>
    <dgm:pt modelId="{E369EFEA-2F95-43F6-8D69-3E2908598E5D}" type="pres">
      <dgm:prSet presAssocID="{0DEA8F95-AB68-4466-AF88-72520B5F0E79}" presName="level3hierChild" presStyleCnt="0"/>
      <dgm:spPr/>
    </dgm:pt>
    <dgm:pt modelId="{C22696F1-DB01-4592-9222-EDBBE87AFD38}" type="pres">
      <dgm:prSet presAssocID="{2664DE32-F2CA-4C11-A3B2-C5907EE97166}" presName="conn2-1" presStyleLbl="parChTrans1D2" presStyleIdx="2" presStyleCnt="4"/>
      <dgm:spPr/>
    </dgm:pt>
    <dgm:pt modelId="{3D424C4C-E50F-45FC-ABEB-19358238BF39}" type="pres">
      <dgm:prSet presAssocID="{2664DE32-F2CA-4C11-A3B2-C5907EE97166}" presName="connTx" presStyleLbl="parChTrans1D2" presStyleIdx="2" presStyleCnt="4"/>
      <dgm:spPr/>
    </dgm:pt>
    <dgm:pt modelId="{182F9D71-0A2F-4B1B-9C90-AC5DD1CF8B2F}" type="pres">
      <dgm:prSet presAssocID="{1D74F62B-458C-453C-BB3E-621F55C28DDC}" presName="root2" presStyleCnt="0"/>
      <dgm:spPr/>
    </dgm:pt>
    <dgm:pt modelId="{CF1B4951-4F51-45B1-AB1A-14F5CEA65C46}" type="pres">
      <dgm:prSet presAssocID="{1D74F62B-458C-453C-BB3E-621F55C28DDC}" presName="LevelTwoTextNode" presStyleLbl="node2" presStyleIdx="2" presStyleCnt="4">
        <dgm:presLayoutVars>
          <dgm:chPref val="3"/>
        </dgm:presLayoutVars>
      </dgm:prSet>
      <dgm:spPr/>
    </dgm:pt>
    <dgm:pt modelId="{E8611817-20F3-42D5-B9BA-84179BC6FBE2}" type="pres">
      <dgm:prSet presAssocID="{1D74F62B-458C-453C-BB3E-621F55C28DDC}" presName="level3hierChild" presStyleCnt="0"/>
      <dgm:spPr/>
    </dgm:pt>
    <dgm:pt modelId="{50D987E3-E4D7-4040-8B42-6B34A1C25CAB}" type="pres">
      <dgm:prSet presAssocID="{6F10F32F-944D-49F8-ABD6-16F56A824363}" presName="conn2-1" presStyleLbl="parChTrans1D3" presStyleIdx="1" presStyleCnt="5"/>
      <dgm:spPr/>
    </dgm:pt>
    <dgm:pt modelId="{8AF6428C-16CD-44FB-8381-884E11F47603}" type="pres">
      <dgm:prSet presAssocID="{6F10F32F-944D-49F8-ABD6-16F56A824363}" presName="connTx" presStyleLbl="parChTrans1D3" presStyleIdx="1" presStyleCnt="5"/>
      <dgm:spPr/>
    </dgm:pt>
    <dgm:pt modelId="{6D491D85-BD07-444F-9576-584E4C132921}" type="pres">
      <dgm:prSet presAssocID="{F07033D2-F552-4241-89A9-B58B5D9E5A07}" presName="root2" presStyleCnt="0"/>
      <dgm:spPr/>
    </dgm:pt>
    <dgm:pt modelId="{465D72C9-7F9C-4757-9BDD-2B4A98DA6421}" type="pres">
      <dgm:prSet presAssocID="{F07033D2-F552-4241-89A9-B58B5D9E5A07}" presName="LevelTwoTextNode" presStyleLbl="node3" presStyleIdx="1" presStyleCnt="5">
        <dgm:presLayoutVars>
          <dgm:chPref val="3"/>
        </dgm:presLayoutVars>
      </dgm:prSet>
      <dgm:spPr/>
    </dgm:pt>
    <dgm:pt modelId="{C4B9A9F3-AEE1-4238-94B1-03EF4784BDDD}" type="pres">
      <dgm:prSet presAssocID="{F07033D2-F552-4241-89A9-B58B5D9E5A07}" presName="level3hierChild" presStyleCnt="0"/>
      <dgm:spPr/>
    </dgm:pt>
    <dgm:pt modelId="{F4D90EDD-6FDC-4E88-B7CE-1D21BC711D54}" type="pres">
      <dgm:prSet presAssocID="{B25F4A58-D148-4A3F-B66E-3E5DFF6FF2A5}" presName="conn2-1" presStyleLbl="parChTrans1D4" presStyleIdx="2" presStyleCnt="3"/>
      <dgm:spPr/>
    </dgm:pt>
    <dgm:pt modelId="{F3664557-7ACB-4F26-9B51-0BED9AC85E1D}" type="pres">
      <dgm:prSet presAssocID="{B25F4A58-D148-4A3F-B66E-3E5DFF6FF2A5}" presName="connTx" presStyleLbl="parChTrans1D4" presStyleIdx="2" presStyleCnt="3"/>
      <dgm:spPr/>
    </dgm:pt>
    <dgm:pt modelId="{35BBE328-6716-4EEE-BCED-BEDB7FF2AAEF}" type="pres">
      <dgm:prSet presAssocID="{0FD1BF42-6712-48C2-A839-CA63AE2BBAA6}" presName="root2" presStyleCnt="0"/>
      <dgm:spPr/>
    </dgm:pt>
    <dgm:pt modelId="{FF8FB855-A019-48A9-8D3E-44E2943A3C5C}" type="pres">
      <dgm:prSet presAssocID="{0FD1BF42-6712-48C2-A839-CA63AE2BBAA6}" presName="LevelTwoTextNode" presStyleLbl="node4" presStyleIdx="2" presStyleCnt="3">
        <dgm:presLayoutVars>
          <dgm:chPref val="3"/>
        </dgm:presLayoutVars>
      </dgm:prSet>
      <dgm:spPr/>
    </dgm:pt>
    <dgm:pt modelId="{E74B1E29-B882-4FE6-B6A4-93DBC0CA031C}" type="pres">
      <dgm:prSet presAssocID="{0FD1BF42-6712-48C2-A839-CA63AE2BBAA6}" presName="level3hierChild" presStyleCnt="0"/>
      <dgm:spPr/>
    </dgm:pt>
    <dgm:pt modelId="{EE0D376D-F219-4425-90DB-DEF86EC03C20}" type="pres">
      <dgm:prSet presAssocID="{AA78FF7D-DD47-4B8A-BC97-6318EEA28601}" presName="conn2-1" presStyleLbl="parChTrans1D3" presStyleIdx="2" presStyleCnt="5"/>
      <dgm:spPr/>
    </dgm:pt>
    <dgm:pt modelId="{357D3703-CB2E-405B-A317-85C23FEE13AD}" type="pres">
      <dgm:prSet presAssocID="{AA78FF7D-DD47-4B8A-BC97-6318EEA28601}" presName="connTx" presStyleLbl="parChTrans1D3" presStyleIdx="2" presStyleCnt="5"/>
      <dgm:spPr/>
    </dgm:pt>
    <dgm:pt modelId="{0CA5EFBD-4B31-4A70-9E49-8212D104A1B2}" type="pres">
      <dgm:prSet presAssocID="{C8EAB951-DBE3-4B62-9D6E-26D495BD1634}" presName="root2" presStyleCnt="0"/>
      <dgm:spPr/>
    </dgm:pt>
    <dgm:pt modelId="{6FC44ADF-7690-42CB-93C7-3B5671312C21}" type="pres">
      <dgm:prSet presAssocID="{C8EAB951-DBE3-4B62-9D6E-26D495BD1634}" presName="LevelTwoTextNode" presStyleLbl="node3" presStyleIdx="2" presStyleCnt="5">
        <dgm:presLayoutVars>
          <dgm:chPref val="3"/>
        </dgm:presLayoutVars>
      </dgm:prSet>
      <dgm:spPr/>
    </dgm:pt>
    <dgm:pt modelId="{9E4C76F6-2A23-4599-BDCC-628EF52D4C34}" type="pres">
      <dgm:prSet presAssocID="{C8EAB951-DBE3-4B62-9D6E-26D495BD1634}" presName="level3hierChild" presStyleCnt="0"/>
      <dgm:spPr/>
    </dgm:pt>
    <dgm:pt modelId="{B921983E-CF59-4118-AA82-4266F57F56B5}" type="pres">
      <dgm:prSet presAssocID="{AC53F73F-9A26-4D6B-B967-872B42A67FC4}" presName="conn2-1" presStyleLbl="parChTrans1D3" presStyleIdx="3" presStyleCnt="5"/>
      <dgm:spPr/>
    </dgm:pt>
    <dgm:pt modelId="{5009C291-85A1-43D8-A24B-C25DD897F88C}" type="pres">
      <dgm:prSet presAssocID="{AC53F73F-9A26-4D6B-B967-872B42A67FC4}" presName="connTx" presStyleLbl="parChTrans1D3" presStyleIdx="3" presStyleCnt="5"/>
      <dgm:spPr/>
    </dgm:pt>
    <dgm:pt modelId="{57B39D8F-37BD-42A3-8588-553F63B1A9AD}" type="pres">
      <dgm:prSet presAssocID="{F02077D6-4748-4C95-A388-19C49D8A1BD6}" presName="root2" presStyleCnt="0"/>
      <dgm:spPr/>
    </dgm:pt>
    <dgm:pt modelId="{5D876190-D702-4439-A349-2697D3F85A94}" type="pres">
      <dgm:prSet presAssocID="{F02077D6-4748-4C95-A388-19C49D8A1BD6}" presName="LevelTwoTextNode" presStyleLbl="node3" presStyleIdx="3" presStyleCnt="5">
        <dgm:presLayoutVars>
          <dgm:chPref val="3"/>
        </dgm:presLayoutVars>
      </dgm:prSet>
      <dgm:spPr/>
    </dgm:pt>
    <dgm:pt modelId="{7A534771-1686-4DEC-8971-6084AE4A54AA}" type="pres">
      <dgm:prSet presAssocID="{F02077D6-4748-4C95-A388-19C49D8A1BD6}" presName="level3hierChild" presStyleCnt="0"/>
      <dgm:spPr/>
    </dgm:pt>
    <dgm:pt modelId="{3FF45605-143B-4E74-909B-B38346EB2374}" type="pres">
      <dgm:prSet presAssocID="{71D8F358-A1CC-4BAF-A592-3B45CEF386F3}" presName="conn2-1" presStyleLbl="parChTrans1D3" presStyleIdx="4" presStyleCnt="5"/>
      <dgm:spPr/>
    </dgm:pt>
    <dgm:pt modelId="{61C45EB8-7C71-4E10-8FA0-C91AA2EEC2CA}" type="pres">
      <dgm:prSet presAssocID="{71D8F358-A1CC-4BAF-A592-3B45CEF386F3}" presName="connTx" presStyleLbl="parChTrans1D3" presStyleIdx="4" presStyleCnt="5"/>
      <dgm:spPr/>
    </dgm:pt>
    <dgm:pt modelId="{3B97C33C-D657-43F6-B2C7-B15394307BF2}" type="pres">
      <dgm:prSet presAssocID="{F3DFF683-7BB2-4D6B-AAC6-129695AE4EC2}" presName="root2" presStyleCnt="0"/>
      <dgm:spPr/>
    </dgm:pt>
    <dgm:pt modelId="{FA9C1AF6-15FB-4E7F-A559-8F2FAFDABB9D}" type="pres">
      <dgm:prSet presAssocID="{F3DFF683-7BB2-4D6B-AAC6-129695AE4EC2}" presName="LevelTwoTextNode" presStyleLbl="node3" presStyleIdx="4" presStyleCnt="5">
        <dgm:presLayoutVars>
          <dgm:chPref val="3"/>
        </dgm:presLayoutVars>
      </dgm:prSet>
      <dgm:spPr/>
    </dgm:pt>
    <dgm:pt modelId="{F54FC473-1F96-4865-943D-270D5F26B08D}" type="pres">
      <dgm:prSet presAssocID="{F3DFF683-7BB2-4D6B-AAC6-129695AE4EC2}" presName="level3hierChild" presStyleCnt="0"/>
      <dgm:spPr/>
    </dgm:pt>
    <dgm:pt modelId="{057FE615-D23D-45AA-AF9B-7E5589A5B4FA}" type="pres">
      <dgm:prSet presAssocID="{0E205273-C1A8-4F0C-A493-6853824989D9}" presName="root1" presStyleCnt="0"/>
      <dgm:spPr/>
    </dgm:pt>
    <dgm:pt modelId="{72C66345-6005-4731-A5A2-C6FE2A6459FE}" type="pres">
      <dgm:prSet presAssocID="{0E205273-C1A8-4F0C-A493-6853824989D9}" presName="LevelOneTextNode" presStyleLbl="node0" presStyleIdx="1" presStyleCnt="2">
        <dgm:presLayoutVars>
          <dgm:chPref val="3"/>
        </dgm:presLayoutVars>
      </dgm:prSet>
      <dgm:spPr/>
    </dgm:pt>
    <dgm:pt modelId="{8D3734AB-4411-41E7-B1DE-6424B0926946}" type="pres">
      <dgm:prSet presAssocID="{0E205273-C1A8-4F0C-A493-6853824989D9}" presName="level2hierChild" presStyleCnt="0"/>
      <dgm:spPr/>
    </dgm:pt>
    <dgm:pt modelId="{0FBE34E2-4BAF-4E1D-A9C3-B668921CD004}" type="pres">
      <dgm:prSet presAssocID="{9CBFC170-B847-41FE-AA66-44E43A6A6F61}" presName="conn2-1" presStyleLbl="parChTrans1D2" presStyleIdx="3" presStyleCnt="4"/>
      <dgm:spPr/>
    </dgm:pt>
    <dgm:pt modelId="{1E56518A-43CA-4361-BFCF-ACFAB3E31E99}" type="pres">
      <dgm:prSet presAssocID="{9CBFC170-B847-41FE-AA66-44E43A6A6F61}" presName="connTx" presStyleLbl="parChTrans1D2" presStyleIdx="3" presStyleCnt="4"/>
      <dgm:spPr/>
    </dgm:pt>
    <dgm:pt modelId="{A87CDF02-1DD1-4EC5-9387-37CE3B65C73B}" type="pres">
      <dgm:prSet presAssocID="{292EBC88-1E1F-466C-BFCE-8063E02190DC}" presName="root2" presStyleCnt="0"/>
      <dgm:spPr/>
    </dgm:pt>
    <dgm:pt modelId="{591AC9D8-B25F-4D67-823F-9F0CE174649F}" type="pres">
      <dgm:prSet presAssocID="{292EBC88-1E1F-466C-BFCE-8063E02190DC}" presName="LevelTwoTextNode" presStyleLbl="node2" presStyleIdx="3" presStyleCnt="4">
        <dgm:presLayoutVars>
          <dgm:chPref val="3"/>
        </dgm:presLayoutVars>
      </dgm:prSet>
      <dgm:spPr/>
    </dgm:pt>
    <dgm:pt modelId="{E7984E36-69B9-4B6E-B6A0-70C068D1C5BF}" type="pres">
      <dgm:prSet presAssocID="{292EBC88-1E1F-466C-BFCE-8063E02190DC}" presName="level3hierChild" presStyleCnt="0"/>
      <dgm:spPr/>
    </dgm:pt>
  </dgm:ptLst>
  <dgm:cxnLst>
    <dgm:cxn modelId="{83E8AE01-EBE4-4D25-BE59-119CEA8798E6}" type="presOf" srcId="{E2877AD0-5E45-4BB3-83E7-1C16EB15F39F}" destId="{8FA23A25-96A6-42B0-A608-C767113FD33A}" srcOrd="0" destOrd="0" presId="urn:microsoft.com/office/officeart/2005/8/layout/hierarchy2"/>
    <dgm:cxn modelId="{3C885210-8C3B-4628-A389-7737106CF885}" type="presOf" srcId="{0E205273-C1A8-4F0C-A493-6853824989D9}" destId="{72C66345-6005-4731-A5A2-C6FE2A6459FE}" srcOrd="0" destOrd="0" presId="urn:microsoft.com/office/officeart/2005/8/layout/hierarchy2"/>
    <dgm:cxn modelId="{08918411-BE3D-4C3F-B35F-1A8A4495A117}" srcId="{1D74F62B-458C-453C-BB3E-621F55C28DDC}" destId="{F02077D6-4748-4C95-A388-19C49D8A1BD6}" srcOrd="2" destOrd="0" parTransId="{AC53F73F-9A26-4D6B-B967-872B42A67FC4}" sibTransId="{12E86B41-94E7-451D-8AEA-C401BC768F6F}"/>
    <dgm:cxn modelId="{82B32E17-A75B-4BBC-80F2-061EE526A7D5}" type="presOf" srcId="{9F31F5CE-E0F6-4ECD-B7A1-084B115D5551}" destId="{F6867A05-423F-4AB2-9F5D-A8C332C2F192}" srcOrd="1" destOrd="0" presId="urn:microsoft.com/office/officeart/2005/8/layout/hierarchy2"/>
    <dgm:cxn modelId="{01F0CC1A-1504-4E53-A26E-B2762A01312D}" type="presOf" srcId="{292EBC88-1E1F-466C-BFCE-8063E02190DC}" destId="{591AC9D8-B25F-4D67-823F-9F0CE174649F}" srcOrd="0" destOrd="0" presId="urn:microsoft.com/office/officeart/2005/8/layout/hierarchy2"/>
    <dgm:cxn modelId="{2EF04B1B-88DD-431E-A3EA-75951D228704}" type="presOf" srcId="{9CBFC170-B847-41FE-AA66-44E43A6A6F61}" destId="{1E56518A-43CA-4361-BFCF-ACFAB3E31E99}" srcOrd="1" destOrd="0" presId="urn:microsoft.com/office/officeart/2005/8/layout/hierarchy2"/>
    <dgm:cxn modelId="{12B64220-F914-4F60-8B12-A1D8A038E062}" type="presOf" srcId="{F07033D2-F552-4241-89A9-B58B5D9E5A07}" destId="{465D72C9-7F9C-4757-9BDD-2B4A98DA6421}" srcOrd="0" destOrd="0" presId="urn:microsoft.com/office/officeart/2005/8/layout/hierarchy2"/>
    <dgm:cxn modelId="{D79A3124-F744-4D29-9E4D-50F43032E4D6}" srcId="{27F19763-5E63-4755-8B1B-EBD052811877}" destId="{8E581AA0-02BC-488A-A50B-FFF681F770A1}" srcOrd="0" destOrd="0" parTransId="{85091689-7B4A-4638-B46A-FDB957B6F93B}" sibTransId="{2B49C63C-B199-4B80-A850-2F4A0D4FD468}"/>
    <dgm:cxn modelId="{F3A8702C-65C1-435E-8C55-596681ED47D1}" type="presOf" srcId="{8E581AA0-02BC-488A-A50B-FFF681F770A1}" destId="{2E5DB893-B28E-4E8C-AC16-5C79A6009C66}" srcOrd="0" destOrd="0" presId="urn:microsoft.com/office/officeart/2005/8/layout/hierarchy2"/>
    <dgm:cxn modelId="{25FFCA31-E50B-4042-8200-C367678F32D6}" type="presOf" srcId="{9CBFC170-B847-41FE-AA66-44E43A6A6F61}" destId="{0FBE34E2-4BAF-4E1D-A9C3-B668921CD004}" srcOrd="0" destOrd="0" presId="urn:microsoft.com/office/officeart/2005/8/layout/hierarchy2"/>
    <dgm:cxn modelId="{FCEE8B39-304A-4602-AF4C-29C914C809F7}" type="presOf" srcId="{D347A318-4508-44A1-91D9-B50B342BA409}" destId="{8158C216-7C4B-49EA-87FE-DAAB77069DF2}" srcOrd="0" destOrd="0" presId="urn:microsoft.com/office/officeart/2005/8/layout/hierarchy2"/>
    <dgm:cxn modelId="{915B755E-A694-4773-8954-6FEC4DA3BF58}" type="presOf" srcId="{2664DE32-F2CA-4C11-A3B2-C5907EE97166}" destId="{C22696F1-DB01-4592-9222-EDBBE87AFD38}" srcOrd="0" destOrd="0" presId="urn:microsoft.com/office/officeart/2005/8/layout/hierarchy2"/>
    <dgm:cxn modelId="{2FA05E61-0E6B-4A79-86EB-85294E9344C7}" srcId="{F07033D2-F552-4241-89A9-B58B5D9E5A07}" destId="{0FD1BF42-6712-48C2-A839-CA63AE2BBAA6}" srcOrd="0" destOrd="0" parTransId="{B25F4A58-D148-4A3F-B66E-3E5DFF6FF2A5}" sibTransId="{1C760457-AA42-4D3C-A47B-28B8BA134181}"/>
    <dgm:cxn modelId="{C4296661-A930-4658-8E93-0B3A2587597B}" type="presOf" srcId="{2664DE32-F2CA-4C11-A3B2-C5907EE97166}" destId="{3D424C4C-E50F-45FC-ABEB-19358238BF39}" srcOrd="1" destOrd="0" presId="urn:microsoft.com/office/officeart/2005/8/layout/hierarchy2"/>
    <dgm:cxn modelId="{C3D0FD62-1257-42FB-8401-C9E5F60A75D5}" type="presOf" srcId="{AA78FF7D-DD47-4B8A-BC97-6318EEA28601}" destId="{EE0D376D-F219-4425-90DB-DEF86EC03C20}" srcOrd="0" destOrd="0" presId="urn:microsoft.com/office/officeart/2005/8/layout/hierarchy2"/>
    <dgm:cxn modelId="{32572D45-11C2-4FF5-90C8-DC062C508E6C}" type="presOf" srcId="{B25F4A58-D148-4A3F-B66E-3E5DFF6FF2A5}" destId="{F4D90EDD-6FDC-4E88-B7CE-1D21BC711D54}" srcOrd="0" destOrd="0" presId="urn:microsoft.com/office/officeart/2005/8/layout/hierarchy2"/>
    <dgm:cxn modelId="{9955444A-4D63-4E1C-AB32-91A879B4D512}" srcId="{187ED059-1082-4313-BB76-FA4AA1616D40}" destId="{1D74F62B-458C-453C-BB3E-621F55C28DDC}" srcOrd="2" destOrd="0" parTransId="{2664DE32-F2CA-4C11-A3B2-C5907EE97166}" sibTransId="{02615B9A-9CE5-46A2-98ED-819ED28FE805}"/>
    <dgm:cxn modelId="{F5D9A64A-D473-4F84-A5A9-39E99321F61B}" type="presOf" srcId="{4CDBE975-E590-4069-9785-50C47EB793B4}" destId="{B32B264A-BCF8-4EBC-AB7D-B0983922FAE5}" srcOrd="1" destOrd="0" presId="urn:microsoft.com/office/officeart/2005/8/layout/hierarchy2"/>
    <dgm:cxn modelId="{006A864B-F2CC-453A-8F80-E764C6773BD4}" type="presOf" srcId="{B25F4A58-D148-4A3F-B66E-3E5DFF6FF2A5}" destId="{F3664557-7ACB-4F26-9B51-0BED9AC85E1D}" srcOrd="1" destOrd="0" presId="urn:microsoft.com/office/officeart/2005/8/layout/hierarchy2"/>
    <dgm:cxn modelId="{FE03216C-26D9-4F35-AC99-75533931E927}" type="presOf" srcId="{6F10F32F-944D-49F8-ABD6-16F56A824363}" destId="{8AF6428C-16CD-44FB-8381-884E11F47603}" srcOrd="1" destOrd="0" presId="urn:microsoft.com/office/officeart/2005/8/layout/hierarchy2"/>
    <dgm:cxn modelId="{31BD434D-3F30-4EBE-9CDF-B75E2859C910}" srcId="{1D74F62B-458C-453C-BB3E-621F55C28DDC}" destId="{C8EAB951-DBE3-4B62-9D6E-26D495BD1634}" srcOrd="1" destOrd="0" parTransId="{AA78FF7D-DD47-4B8A-BC97-6318EEA28601}" sibTransId="{EA5DB83F-BDA3-4403-8CBF-319031E51C49}"/>
    <dgm:cxn modelId="{8877614F-3ECB-4A29-920A-B1C3D5946AD8}" srcId="{1D74F62B-458C-453C-BB3E-621F55C28DDC}" destId="{F07033D2-F552-4241-89A9-B58B5D9E5A07}" srcOrd="0" destOrd="0" parTransId="{6F10F32F-944D-49F8-ABD6-16F56A824363}" sibTransId="{A4C65D76-00A3-4BD8-9E91-DCC7684B78F7}"/>
    <dgm:cxn modelId="{66D9C856-1D05-427A-9833-75F0E49F713F}" type="presOf" srcId="{F02077D6-4748-4C95-A388-19C49D8A1BD6}" destId="{5D876190-D702-4439-A349-2697D3F85A94}" srcOrd="0" destOrd="0" presId="urn:microsoft.com/office/officeart/2005/8/layout/hierarchy2"/>
    <dgm:cxn modelId="{8A68EA76-0820-4F39-8BCD-CCA59A4BBB92}" type="presOf" srcId="{AC53F73F-9A26-4D6B-B967-872B42A67FC4}" destId="{B921983E-CF59-4118-AA82-4266F57F56B5}" srcOrd="0" destOrd="0" presId="urn:microsoft.com/office/officeart/2005/8/layout/hierarchy2"/>
    <dgm:cxn modelId="{BAF6D977-7A37-4C4E-AF30-BCE414A92EDE}" type="presOf" srcId="{85091689-7B4A-4638-B46A-FDB957B6F93B}" destId="{19AE1EB9-07F5-43C0-8445-095759176FBF}" srcOrd="0" destOrd="0" presId="urn:microsoft.com/office/officeart/2005/8/layout/hierarchy2"/>
    <dgm:cxn modelId="{D41C5E80-6C32-491C-8F49-8A27F387F4CD}" type="presOf" srcId="{187ED059-1082-4313-BB76-FA4AA1616D40}" destId="{7C677AD2-F62B-45DD-B6FD-A6DCB0EE0924}" srcOrd="0" destOrd="0" presId="urn:microsoft.com/office/officeart/2005/8/layout/hierarchy2"/>
    <dgm:cxn modelId="{D4EA9283-248F-4883-8BB7-75FA967B31EE}" type="presOf" srcId="{71D8F358-A1CC-4BAF-A592-3B45CEF386F3}" destId="{3FF45605-143B-4E74-909B-B38346EB2374}" srcOrd="0" destOrd="0" presId="urn:microsoft.com/office/officeart/2005/8/layout/hierarchy2"/>
    <dgm:cxn modelId="{1C41A790-0D85-49C9-B102-C3ECBE3579CF}" srcId="{187ED059-1082-4313-BB76-FA4AA1616D40}" destId="{27F19763-5E63-4755-8B1B-EBD052811877}" srcOrd="1" destOrd="0" parTransId="{E2877AD0-5E45-4BB3-83E7-1C16EB15F39F}" sibTransId="{C127EDB1-C943-4F80-B969-5A110882C1B8}"/>
    <dgm:cxn modelId="{8F447F96-CDB7-49C6-B61E-2AF3BAD03B55}" srcId="{0E205273-C1A8-4F0C-A493-6853824989D9}" destId="{292EBC88-1E1F-466C-BFCE-8063E02190DC}" srcOrd="0" destOrd="0" parTransId="{9CBFC170-B847-41FE-AA66-44E43A6A6F61}" sibTransId="{499AD353-D12C-48BF-B7BE-99ED96B505C4}"/>
    <dgm:cxn modelId="{515F759B-C344-4FCB-8ABA-D0390A14BBC1}" type="presOf" srcId="{85091689-7B4A-4638-B46A-FDB957B6F93B}" destId="{47D74A8D-F80B-4078-B298-ACEE9C3B064E}" srcOrd="1" destOrd="0" presId="urn:microsoft.com/office/officeart/2005/8/layout/hierarchy2"/>
    <dgm:cxn modelId="{9CA5E89C-9554-4165-8250-AAF9F0950E6C}" type="presOf" srcId="{9F31F5CE-E0F6-4ECD-B7A1-084B115D5551}" destId="{8F8BC786-E539-4590-9C5D-F331D425E763}" srcOrd="0" destOrd="0" presId="urn:microsoft.com/office/officeart/2005/8/layout/hierarchy2"/>
    <dgm:cxn modelId="{7C029C9E-9477-4133-B15E-4F3D5F9E076F}" type="presOf" srcId="{AC53F73F-9A26-4D6B-B967-872B42A67FC4}" destId="{5009C291-85A1-43D8-A24B-C25DD897F88C}" srcOrd="1" destOrd="0" presId="urn:microsoft.com/office/officeart/2005/8/layout/hierarchy2"/>
    <dgm:cxn modelId="{BC4687AD-34FE-4467-8994-082F749CFE1D}" type="presOf" srcId="{0FD1BF42-6712-48C2-A839-CA63AE2BBAA6}" destId="{FF8FB855-A019-48A9-8D3E-44E2943A3C5C}" srcOrd="0" destOrd="0" presId="urn:microsoft.com/office/officeart/2005/8/layout/hierarchy2"/>
    <dgm:cxn modelId="{0773A3AD-400C-44D9-B600-2A4F4CDCDFFC}" type="presOf" srcId="{D347A318-4508-44A1-91D9-B50B342BA409}" destId="{BAA7D944-D706-4A42-8218-42EFAC855824}" srcOrd="1" destOrd="0" presId="urn:microsoft.com/office/officeart/2005/8/layout/hierarchy2"/>
    <dgm:cxn modelId="{7FC224B7-3A9E-4CE1-A1CF-0BE19F67F2D9}" srcId="{453C756B-2BA2-487C-967A-634BB487F602}" destId="{0E205273-C1A8-4F0C-A493-6853824989D9}" srcOrd="1" destOrd="0" parTransId="{2121AD91-20C4-41F9-BF61-BF82AA82EB7B}" sibTransId="{707F2C0A-BCEC-4F62-915D-9E9F4D410C4D}"/>
    <dgm:cxn modelId="{FAFB27B8-BC2D-4C71-949B-6142AE41A42D}" type="presOf" srcId="{71D8F358-A1CC-4BAF-A592-3B45CEF386F3}" destId="{61C45EB8-7C71-4E10-8FA0-C91AA2EEC2CA}" srcOrd="1" destOrd="0" presId="urn:microsoft.com/office/officeart/2005/8/layout/hierarchy2"/>
    <dgm:cxn modelId="{9A228DB9-7757-4D82-A09D-C67B9FCEEDFC}" type="presOf" srcId="{0DEA8F95-AB68-4466-AF88-72520B5F0E79}" destId="{31D29AB5-2E4D-43B1-AED2-AF45E0C92A17}" srcOrd="0" destOrd="0" presId="urn:microsoft.com/office/officeart/2005/8/layout/hierarchy2"/>
    <dgm:cxn modelId="{B893D7C2-0524-4C1F-B46A-CDED0A992BC8}" type="presOf" srcId="{6F10F32F-944D-49F8-ABD6-16F56A824363}" destId="{50D987E3-E4D7-4040-8B42-6B34A1C25CAB}" srcOrd="0" destOrd="0" presId="urn:microsoft.com/office/officeart/2005/8/layout/hierarchy2"/>
    <dgm:cxn modelId="{1D8224C3-FCD5-47F8-BBAB-BB6D3216A9BC}" type="presOf" srcId="{4CDBE975-E590-4069-9785-50C47EB793B4}" destId="{E54BC348-C121-480F-892F-D5C7ED2560EC}" srcOrd="0" destOrd="0" presId="urn:microsoft.com/office/officeart/2005/8/layout/hierarchy2"/>
    <dgm:cxn modelId="{49561EC9-ECB8-4924-BB86-DAC9D80DC706}" type="presOf" srcId="{C8EAB951-DBE3-4B62-9D6E-26D495BD1634}" destId="{6FC44ADF-7690-42CB-93C7-3B5671312C21}" srcOrd="0" destOrd="0" presId="urn:microsoft.com/office/officeart/2005/8/layout/hierarchy2"/>
    <dgm:cxn modelId="{B8BA24C9-3544-4BA0-9E51-5164F5B12BEE}" srcId="{8E581AA0-02BC-488A-A50B-FFF681F770A1}" destId="{FDFC37AB-6D0B-4B7B-AAF6-038B297F4272}" srcOrd="0" destOrd="0" parTransId="{4CDBE975-E590-4069-9785-50C47EB793B4}" sibTransId="{2893523D-D99B-49EB-B708-0015D381D689}"/>
    <dgm:cxn modelId="{B86256CB-B07B-4922-9D7C-A4183EFD8A81}" type="presOf" srcId="{AA78FF7D-DD47-4B8A-BC97-6318EEA28601}" destId="{357D3703-CB2E-405B-A317-85C23FEE13AD}" srcOrd="1" destOrd="0" presId="urn:microsoft.com/office/officeart/2005/8/layout/hierarchy2"/>
    <dgm:cxn modelId="{73DFD1CE-5DA6-4D66-84F8-50E4BE2E1B39}" srcId="{187ED059-1082-4313-BB76-FA4AA1616D40}" destId="{98505DB9-F001-48EC-98A6-6C8CF3C83107}" srcOrd="0" destOrd="0" parTransId="{9F31F5CE-E0F6-4ECD-B7A1-084B115D5551}" sibTransId="{1747FA8F-DB9A-4833-921A-43E559448BB2}"/>
    <dgm:cxn modelId="{46D7E8D4-FC4B-4A72-A5E9-2CF0C621E71B}" type="presOf" srcId="{E2877AD0-5E45-4BB3-83E7-1C16EB15F39F}" destId="{E22C09AF-35AD-4288-9296-209518D7961C}" srcOrd="1" destOrd="0" presId="urn:microsoft.com/office/officeart/2005/8/layout/hierarchy2"/>
    <dgm:cxn modelId="{8EA0A7DA-CC39-48FE-A61C-F0288666D9A0}" type="presOf" srcId="{453C756B-2BA2-487C-967A-634BB487F602}" destId="{E47C170E-890F-474B-8600-1B7C6672881F}" srcOrd="0" destOrd="0" presId="urn:microsoft.com/office/officeart/2005/8/layout/hierarchy2"/>
    <dgm:cxn modelId="{51CD56DB-AB3A-4BA0-A4E7-66EA1B7129F3}" type="presOf" srcId="{27F19763-5E63-4755-8B1B-EBD052811877}" destId="{5E219975-D84D-4CE0-A14F-3515244B7254}" srcOrd="0" destOrd="0" presId="urn:microsoft.com/office/officeart/2005/8/layout/hierarchy2"/>
    <dgm:cxn modelId="{5DCEADDB-0833-41D1-9F27-896C2B38E354}" srcId="{1D74F62B-458C-453C-BB3E-621F55C28DDC}" destId="{F3DFF683-7BB2-4D6B-AAC6-129695AE4EC2}" srcOrd="3" destOrd="0" parTransId="{71D8F358-A1CC-4BAF-A592-3B45CEF386F3}" sibTransId="{2FBA16D8-4B5C-4AC2-8C63-6F0AE2EDB9D6}"/>
    <dgm:cxn modelId="{BD7AC3DB-A556-4081-ABD4-430D13277306}" srcId="{8E581AA0-02BC-488A-A50B-FFF681F770A1}" destId="{0DEA8F95-AB68-4466-AF88-72520B5F0E79}" srcOrd="1" destOrd="0" parTransId="{D347A318-4508-44A1-91D9-B50B342BA409}" sibTransId="{9DE0F1C4-DA19-482B-A458-0DD34E86C2CA}"/>
    <dgm:cxn modelId="{67887CDF-F69F-49AA-9CF3-AFA271F194B0}" type="presOf" srcId="{1D74F62B-458C-453C-BB3E-621F55C28DDC}" destId="{CF1B4951-4F51-45B1-AB1A-14F5CEA65C46}" srcOrd="0" destOrd="0" presId="urn:microsoft.com/office/officeart/2005/8/layout/hierarchy2"/>
    <dgm:cxn modelId="{24BC5EE8-AEB5-41A5-A28B-F5FEB1AFF2C2}" srcId="{453C756B-2BA2-487C-967A-634BB487F602}" destId="{187ED059-1082-4313-BB76-FA4AA1616D40}" srcOrd="0" destOrd="0" parTransId="{517FB377-27B1-4C3D-862B-2C3F71D087CC}" sibTransId="{58EE1599-C940-4308-8A9E-5857D5CF94CD}"/>
    <dgm:cxn modelId="{B5D95BE9-2A12-4189-B83F-C6225D8E5C7D}" type="presOf" srcId="{FDFC37AB-6D0B-4B7B-AAF6-038B297F4272}" destId="{CEE0E558-8B5E-47A9-9D00-D32B1568FEE4}" srcOrd="0" destOrd="0" presId="urn:microsoft.com/office/officeart/2005/8/layout/hierarchy2"/>
    <dgm:cxn modelId="{2006A8EB-547E-44C1-BE3D-2D0012F6E394}" type="presOf" srcId="{98505DB9-F001-48EC-98A6-6C8CF3C83107}" destId="{FE3D39D2-8663-4C1C-A3D9-01CC8431ACF1}" srcOrd="0" destOrd="0" presId="urn:microsoft.com/office/officeart/2005/8/layout/hierarchy2"/>
    <dgm:cxn modelId="{C8FCB2FF-D14D-4E33-BD93-CD675EDAA55A}" type="presOf" srcId="{F3DFF683-7BB2-4D6B-AAC6-129695AE4EC2}" destId="{FA9C1AF6-15FB-4E7F-A559-8F2FAFDABB9D}" srcOrd="0" destOrd="0" presId="urn:microsoft.com/office/officeart/2005/8/layout/hierarchy2"/>
    <dgm:cxn modelId="{D63FC332-405A-4374-98D5-64208BF5322B}" type="presParOf" srcId="{E47C170E-890F-474B-8600-1B7C6672881F}" destId="{72A0A320-4F59-4724-8858-89D52D9D18F9}" srcOrd="0" destOrd="0" presId="urn:microsoft.com/office/officeart/2005/8/layout/hierarchy2"/>
    <dgm:cxn modelId="{4D15FF65-6BAC-4012-857B-23BF3BBBAE09}" type="presParOf" srcId="{72A0A320-4F59-4724-8858-89D52D9D18F9}" destId="{7C677AD2-F62B-45DD-B6FD-A6DCB0EE0924}" srcOrd="0" destOrd="0" presId="urn:microsoft.com/office/officeart/2005/8/layout/hierarchy2"/>
    <dgm:cxn modelId="{97F1B112-FA24-4421-B33D-53BAB22D27AE}" type="presParOf" srcId="{72A0A320-4F59-4724-8858-89D52D9D18F9}" destId="{37B0C4EE-9478-435B-89D6-E0A088751930}" srcOrd="1" destOrd="0" presId="urn:microsoft.com/office/officeart/2005/8/layout/hierarchy2"/>
    <dgm:cxn modelId="{FD6070CF-4759-4647-8D23-B2E3976A39EA}" type="presParOf" srcId="{37B0C4EE-9478-435B-89D6-E0A088751930}" destId="{8F8BC786-E539-4590-9C5D-F331D425E763}" srcOrd="0" destOrd="0" presId="urn:microsoft.com/office/officeart/2005/8/layout/hierarchy2"/>
    <dgm:cxn modelId="{963FC744-8E54-47E1-BE72-7A23BF9C5010}" type="presParOf" srcId="{8F8BC786-E539-4590-9C5D-F331D425E763}" destId="{F6867A05-423F-4AB2-9F5D-A8C332C2F192}" srcOrd="0" destOrd="0" presId="urn:microsoft.com/office/officeart/2005/8/layout/hierarchy2"/>
    <dgm:cxn modelId="{AD1E2E6B-C561-4222-8C58-E90D4790FD1F}" type="presParOf" srcId="{37B0C4EE-9478-435B-89D6-E0A088751930}" destId="{F57DADE3-F857-42B5-A929-9589F0B8C287}" srcOrd="1" destOrd="0" presId="urn:microsoft.com/office/officeart/2005/8/layout/hierarchy2"/>
    <dgm:cxn modelId="{267A4409-0C1D-47B0-B06C-894BC139F69E}" type="presParOf" srcId="{F57DADE3-F857-42B5-A929-9589F0B8C287}" destId="{FE3D39D2-8663-4C1C-A3D9-01CC8431ACF1}" srcOrd="0" destOrd="0" presId="urn:microsoft.com/office/officeart/2005/8/layout/hierarchy2"/>
    <dgm:cxn modelId="{5BDDC721-01AE-4D06-8DF4-A9CBEF4F107D}" type="presParOf" srcId="{F57DADE3-F857-42B5-A929-9589F0B8C287}" destId="{7F8E3C0C-013D-4516-A876-8E2813C7ED5D}" srcOrd="1" destOrd="0" presId="urn:microsoft.com/office/officeart/2005/8/layout/hierarchy2"/>
    <dgm:cxn modelId="{8345CFC4-BA5F-49DC-8AF7-D302ACDABAA9}" type="presParOf" srcId="{37B0C4EE-9478-435B-89D6-E0A088751930}" destId="{8FA23A25-96A6-42B0-A608-C767113FD33A}" srcOrd="2" destOrd="0" presId="urn:microsoft.com/office/officeart/2005/8/layout/hierarchy2"/>
    <dgm:cxn modelId="{F5988E7B-C005-4FB0-BFB6-D51E652184A2}" type="presParOf" srcId="{8FA23A25-96A6-42B0-A608-C767113FD33A}" destId="{E22C09AF-35AD-4288-9296-209518D7961C}" srcOrd="0" destOrd="0" presId="urn:microsoft.com/office/officeart/2005/8/layout/hierarchy2"/>
    <dgm:cxn modelId="{A9149D32-BE26-45BA-867B-F200371D656E}" type="presParOf" srcId="{37B0C4EE-9478-435B-89D6-E0A088751930}" destId="{D54A4748-936B-4877-B1B8-EBD9032CC434}" srcOrd="3" destOrd="0" presId="urn:microsoft.com/office/officeart/2005/8/layout/hierarchy2"/>
    <dgm:cxn modelId="{77AD03A9-BD99-42B9-AF75-15B5EAE2E33B}" type="presParOf" srcId="{D54A4748-936B-4877-B1B8-EBD9032CC434}" destId="{5E219975-D84D-4CE0-A14F-3515244B7254}" srcOrd="0" destOrd="0" presId="urn:microsoft.com/office/officeart/2005/8/layout/hierarchy2"/>
    <dgm:cxn modelId="{998B8540-8EC8-43AA-A09D-82F908E2086A}" type="presParOf" srcId="{D54A4748-936B-4877-B1B8-EBD9032CC434}" destId="{E8835104-39C0-42E5-BFF5-31AB2B65A91D}" srcOrd="1" destOrd="0" presId="urn:microsoft.com/office/officeart/2005/8/layout/hierarchy2"/>
    <dgm:cxn modelId="{04BC6F43-C9F4-4407-AF1D-5F7C83AD78C5}" type="presParOf" srcId="{E8835104-39C0-42E5-BFF5-31AB2B65A91D}" destId="{19AE1EB9-07F5-43C0-8445-095759176FBF}" srcOrd="0" destOrd="0" presId="urn:microsoft.com/office/officeart/2005/8/layout/hierarchy2"/>
    <dgm:cxn modelId="{E1A7D8AF-E3F4-4EC5-B9EF-F2CFAA4C59D6}" type="presParOf" srcId="{19AE1EB9-07F5-43C0-8445-095759176FBF}" destId="{47D74A8D-F80B-4078-B298-ACEE9C3B064E}" srcOrd="0" destOrd="0" presId="urn:microsoft.com/office/officeart/2005/8/layout/hierarchy2"/>
    <dgm:cxn modelId="{25D1030E-AC01-45B3-BA4A-EB8FB8A0F394}" type="presParOf" srcId="{E8835104-39C0-42E5-BFF5-31AB2B65A91D}" destId="{36461393-1EC8-41EC-BC19-B114910992D2}" srcOrd="1" destOrd="0" presId="urn:microsoft.com/office/officeart/2005/8/layout/hierarchy2"/>
    <dgm:cxn modelId="{98BBD5D5-8E8D-417E-BF11-C400F98F57DB}" type="presParOf" srcId="{36461393-1EC8-41EC-BC19-B114910992D2}" destId="{2E5DB893-B28E-4E8C-AC16-5C79A6009C66}" srcOrd="0" destOrd="0" presId="urn:microsoft.com/office/officeart/2005/8/layout/hierarchy2"/>
    <dgm:cxn modelId="{8A4403F5-1887-480D-97C8-36F198AFA678}" type="presParOf" srcId="{36461393-1EC8-41EC-BC19-B114910992D2}" destId="{5D970A4D-942F-408C-858E-06278F6C7696}" srcOrd="1" destOrd="0" presId="urn:microsoft.com/office/officeart/2005/8/layout/hierarchy2"/>
    <dgm:cxn modelId="{6C5F1685-60A7-4A3C-B90A-CDF03811BE6E}" type="presParOf" srcId="{5D970A4D-942F-408C-858E-06278F6C7696}" destId="{E54BC348-C121-480F-892F-D5C7ED2560EC}" srcOrd="0" destOrd="0" presId="urn:microsoft.com/office/officeart/2005/8/layout/hierarchy2"/>
    <dgm:cxn modelId="{943C6EF8-E940-4611-BD87-A6BBA98AEA4E}" type="presParOf" srcId="{E54BC348-C121-480F-892F-D5C7ED2560EC}" destId="{B32B264A-BCF8-4EBC-AB7D-B0983922FAE5}" srcOrd="0" destOrd="0" presId="urn:microsoft.com/office/officeart/2005/8/layout/hierarchy2"/>
    <dgm:cxn modelId="{412F535B-5810-4ADF-9505-5EB00F88D7AC}" type="presParOf" srcId="{5D970A4D-942F-408C-858E-06278F6C7696}" destId="{C83A397D-94F6-4A1C-B389-AF7E514A051E}" srcOrd="1" destOrd="0" presId="urn:microsoft.com/office/officeart/2005/8/layout/hierarchy2"/>
    <dgm:cxn modelId="{50FCA5FC-15A8-4EF5-86EC-CA805B43EE36}" type="presParOf" srcId="{C83A397D-94F6-4A1C-B389-AF7E514A051E}" destId="{CEE0E558-8B5E-47A9-9D00-D32B1568FEE4}" srcOrd="0" destOrd="0" presId="urn:microsoft.com/office/officeart/2005/8/layout/hierarchy2"/>
    <dgm:cxn modelId="{766AE856-1529-4229-9D18-F75209687C4F}" type="presParOf" srcId="{C83A397D-94F6-4A1C-B389-AF7E514A051E}" destId="{86123839-8E5A-4B23-B0DB-5ADB9D047943}" srcOrd="1" destOrd="0" presId="urn:microsoft.com/office/officeart/2005/8/layout/hierarchy2"/>
    <dgm:cxn modelId="{4416637B-540C-426E-998A-C4512402D689}" type="presParOf" srcId="{5D970A4D-942F-408C-858E-06278F6C7696}" destId="{8158C216-7C4B-49EA-87FE-DAAB77069DF2}" srcOrd="2" destOrd="0" presId="urn:microsoft.com/office/officeart/2005/8/layout/hierarchy2"/>
    <dgm:cxn modelId="{32585A08-E626-401E-AB49-94883FF6C7C2}" type="presParOf" srcId="{8158C216-7C4B-49EA-87FE-DAAB77069DF2}" destId="{BAA7D944-D706-4A42-8218-42EFAC855824}" srcOrd="0" destOrd="0" presId="urn:microsoft.com/office/officeart/2005/8/layout/hierarchy2"/>
    <dgm:cxn modelId="{3098F6CF-A28F-49E3-B392-96A74CC4B18A}" type="presParOf" srcId="{5D970A4D-942F-408C-858E-06278F6C7696}" destId="{27D1FE45-FFEC-47A6-8828-081E96D83242}" srcOrd="3" destOrd="0" presId="urn:microsoft.com/office/officeart/2005/8/layout/hierarchy2"/>
    <dgm:cxn modelId="{EE95CAB1-F723-4542-9C24-AF10BB3F5F83}" type="presParOf" srcId="{27D1FE45-FFEC-47A6-8828-081E96D83242}" destId="{31D29AB5-2E4D-43B1-AED2-AF45E0C92A17}" srcOrd="0" destOrd="0" presId="urn:microsoft.com/office/officeart/2005/8/layout/hierarchy2"/>
    <dgm:cxn modelId="{5F318F60-33ED-4337-BF12-91A4A3EE99F6}" type="presParOf" srcId="{27D1FE45-FFEC-47A6-8828-081E96D83242}" destId="{E369EFEA-2F95-43F6-8D69-3E2908598E5D}" srcOrd="1" destOrd="0" presId="urn:microsoft.com/office/officeart/2005/8/layout/hierarchy2"/>
    <dgm:cxn modelId="{AA10805D-A177-4744-AB37-6D593AEFF045}" type="presParOf" srcId="{37B0C4EE-9478-435B-89D6-E0A088751930}" destId="{C22696F1-DB01-4592-9222-EDBBE87AFD38}" srcOrd="4" destOrd="0" presId="urn:microsoft.com/office/officeart/2005/8/layout/hierarchy2"/>
    <dgm:cxn modelId="{05509FE6-7D9B-4A13-AD1E-B161F7C105BF}" type="presParOf" srcId="{C22696F1-DB01-4592-9222-EDBBE87AFD38}" destId="{3D424C4C-E50F-45FC-ABEB-19358238BF39}" srcOrd="0" destOrd="0" presId="urn:microsoft.com/office/officeart/2005/8/layout/hierarchy2"/>
    <dgm:cxn modelId="{79F7A287-578F-4720-8B54-E7684938C0B5}" type="presParOf" srcId="{37B0C4EE-9478-435B-89D6-E0A088751930}" destId="{182F9D71-0A2F-4B1B-9C90-AC5DD1CF8B2F}" srcOrd="5" destOrd="0" presId="urn:microsoft.com/office/officeart/2005/8/layout/hierarchy2"/>
    <dgm:cxn modelId="{6660ED3D-FF5C-4743-B6E0-007561E79CC3}" type="presParOf" srcId="{182F9D71-0A2F-4B1B-9C90-AC5DD1CF8B2F}" destId="{CF1B4951-4F51-45B1-AB1A-14F5CEA65C46}" srcOrd="0" destOrd="0" presId="urn:microsoft.com/office/officeart/2005/8/layout/hierarchy2"/>
    <dgm:cxn modelId="{1B65F9AC-709A-40D9-AABD-A44998157502}" type="presParOf" srcId="{182F9D71-0A2F-4B1B-9C90-AC5DD1CF8B2F}" destId="{E8611817-20F3-42D5-B9BA-84179BC6FBE2}" srcOrd="1" destOrd="0" presId="urn:microsoft.com/office/officeart/2005/8/layout/hierarchy2"/>
    <dgm:cxn modelId="{97EF1764-D5DB-4DAC-B878-803CDFF38602}" type="presParOf" srcId="{E8611817-20F3-42D5-B9BA-84179BC6FBE2}" destId="{50D987E3-E4D7-4040-8B42-6B34A1C25CAB}" srcOrd="0" destOrd="0" presId="urn:microsoft.com/office/officeart/2005/8/layout/hierarchy2"/>
    <dgm:cxn modelId="{E0D6044E-8528-42B9-A64A-A95280E71CD1}" type="presParOf" srcId="{50D987E3-E4D7-4040-8B42-6B34A1C25CAB}" destId="{8AF6428C-16CD-44FB-8381-884E11F47603}" srcOrd="0" destOrd="0" presId="urn:microsoft.com/office/officeart/2005/8/layout/hierarchy2"/>
    <dgm:cxn modelId="{9CDCCAE8-CEA1-4423-9EA4-E21D0DCBC945}" type="presParOf" srcId="{E8611817-20F3-42D5-B9BA-84179BC6FBE2}" destId="{6D491D85-BD07-444F-9576-584E4C132921}" srcOrd="1" destOrd="0" presId="urn:microsoft.com/office/officeart/2005/8/layout/hierarchy2"/>
    <dgm:cxn modelId="{62DD603B-2FF1-4A10-8B1A-D9074C43D536}" type="presParOf" srcId="{6D491D85-BD07-444F-9576-584E4C132921}" destId="{465D72C9-7F9C-4757-9BDD-2B4A98DA6421}" srcOrd="0" destOrd="0" presId="urn:microsoft.com/office/officeart/2005/8/layout/hierarchy2"/>
    <dgm:cxn modelId="{C5E3D819-9660-45A5-9679-9DB7C4EA7455}" type="presParOf" srcId="{6D491D85-BD07-444F-9576-584E4C132921}" destId="{C4B9A9F3-AEE1-4238-94B1-03EF4784BDDD}" srcOrd="1" destOrd="0" presId="urn:microsoft.com/office/officeart/2005/8/layout/hierarchy2"/>
    <dgm:cxn modelId="{B4D0F198-0820-4C3D-85BB-BD6C44288BD5}" type="presParOf" srcId="{C4B9A9F3-AEE1-4238-94B1-03EF4784BDDD}" destId="{F4D90EDD-6FDC-4E88-B7CE-1D21BC711D54}" srcOrd="0" destOrd="0" presId="urn:microsoft.com/office/officeart/2005/8/layout/hierarchy2"/>
    <dgm:cxn modelId="{C2B42EDA-6BA3-4631-B178-AC10CEFD71C8}" type="presParOf" srcId="{F4D90EDD-6FDC-4E88-B7CE-1D21BC711D54}" destId="{F3664557-7ACB-4F26-9B51-0BED9AC85E1D}" srcOrd="0" destOrd="0" presId="urn:microsoft.com/office/officeart/2005/8/layout/hierarchy2"/>
    <dgm:cxn modelId="{39832825-90F1-4507-92F0-26365861172C}" type="presParOf" srcId="{C4B9A9F3-AEE1-4238-94B1-03EF4784BDDD}" destId="{35BBE328-6716-4EEE-BCED-BEDB7FF2AAEF}" srcOrd="1" destOrd="0" presId="urn:microsoft.com/office/officeart/2005/8/layout/hierarchy2"/>
    <dgm:cxn modelId="{CDCAA657-3EF6-4DD6-8D60-5DDB6C697296}" type="presParOf" srcId="{35BBE328-6716-4EEE-BCED-BEDB7FF2AAEF}" destId="{FF8FB855-A019-48A9-8D3E-44E2943A3C5C}" srcOrd="0" destOrd="0" presId="urn:microsoft.com/office/officeart/2005/8/layout/hierarchy2"/>
    <dgm:cxn modelId="{E904B6C6-BB2D-4FCA-8C6D-83AD775E4FF4}" type="presParOf" srcId="{35BBE328-6716-4EEE-BCED-BEDB7FF2AAEF}" destId="{E74B1E29-B882-4FE6-B6A4-93DBC0CA031C}" srcOrd="1" destOrd="0" presId="urn:microsoft.com/office/officeart/2005/8/layout/hierarchy2"/>
    <dgm:cxn modelId="{4812BA98-E9D6-4850-8520-B224BB65AC6F}" type="presParOf" srcId="{E8611817-20F3-42D5-B9BA-84179BC6FBE2}" destId="{EE0D376D-F219-4425-90DB-DEF86EC03C20}" srcOrd="2" destOrd="0" presId="urn:microsoft.com/office/officeart/2005/8/layout/hierarchy2"/>
    <dgm:cxn modelId="{5B5ED994-FE23-47CA-BA0F-BB8B970532B5}" type="presParOf" srcId="{EE0D376D-F219-4425-90DB-DEF86EC03C20}" destId="{357D3703-CB2E-405B-A317-85C23FEE13AD}" srcOrd="0" destOrd="0" presId="urn:microsoft.com/office/officeart/2005/8/layout/hierarchy2"/>
    <dgm:cxn modelId="{B3A70A27-39E3-4B87-89C2-AD6797A180A5}" type="presParOf" srcId="{E8611817-20F3-42D5-B9BA-84179BC6FBE2}" destId="{0CA5EFBD-4B31-4A70-9E49-8212D104A1B2}" srcOrd="3" destOrd="0" presId="urn:microsoft.com/office/officeart/2005/8/layout/hierarchy2"/>
    <dgm:cxn modelId="{F359775F-D306-4E59-8E28-AC38958E3596}" type="presParOf" srcId="{0CA5EFBD-4B31-4A70-9E49-8212D104A1B2}" destId="{6FC44ADF-7690-42CB-93C7-3B5671312C21}" srcOrd="0" destOrd="0" presId="urn:microsoft.com/office/officeart/2005/8/layout/hierarchy2"/>
    <dgm:cxn modelId="{E1439448-E9FC-4100-B9F2-8349F3FD8942}" type="presParOf" srcId="{0CA5EFBD-4B31-4A70-9E49-8212D104A1B2}" destId="{9E4C76F6-2A23-4599-BDCC-628EF52D4C34}" srcOrd="1" destOrd="0" presId="urn:microsoft.com/office/officeart/2005/8/layout/hierarchy2"/>
    <dgm:cxn modelId="{57FACE48-8CA7-447F-A35D-94A405F61EA2}" type="presParOf" srcId="{E8611817-20F3-42D5-B9BA-84179BC6FBE2}" destId="{B921983E-CF59-4118-AA82-4266F57F56B5}" srcOrd="4" destOrd="0" presId="urn:microsoft.com/office/officeart/2005/8/layout/hierarchy2"/>
    <dgm:cxn modelId="{A696CFA2-6B80-408B-9815-70C7E5B98AD8}" type="presParOf" srcId="{B921983E-CF59-4118-AA82-4266F57F56B5}" destId="{5009C291-85A1-43D8-A24B-C25DD897F88C}" srcOrd="0" destOrd="0" presId="urn:microsoft.com/office/officeart/2005/8/layout/hierarchy2"/>
    <dgm:cxn modelId="{C523FBE5-F03B-4325-8588-A6BE0C9332CC}" type="presParOf" srcId="{E8611817-20F3-42D5-B9BA-84179BC6FBE2}" destId="{57B39D8F-37BD-42A3-8588-553F63B1A9AD}" srcOrd="5" destOrd="0" presId="urn:microsoft.com/office/officeart/2005/8/layout/hierarchy2"/>
    <dgm:cxn modelId="{D4319303-29FB-4F9B-8CAF-29D8518F6AFB}" type="presParOf" srcId="{57B39D8F-37BD-42A3-8588-553F63B1A9AD}" destId="{5D876190-D702-4439-A349-2697D3F85A94}" srcOrd="0" destOrd="0" presId="urn:microsoft.com/office/officeart/2005/8/layout/hierarchy2"/>
    <dgm:cxn modelId="{D0B696D7-1FF3-40C5-8D07-17E5B269B183}" type="presParOf" srcId="{57B39D8F-37BD-42A3-8588-553F63B1A9AD}" destId="{7A534771-1686-4DEC-8971-6084AE4A54AA}" srcOrd="1" destOrd="0" presId="urn:microsoft.com/office/officeart/2005/8/layout/hierarchy2"/>
    <dgm:cxn modelId="{63741C2D-10ED-4F96-AF9F-F2DBFF093283}" type="presParOf" srcId="{E8611817-20F3-42D5-B9BA-84179BC6FBE2}" destId="{3FF45605-143B-4E74-909B-B38346EB2374}" srcOrd="6" destOrd="0" presId="urn:microsoft.com/office/officeart/2005/8/layout/hierarchy2"/>
    <dgm:cxn modelId="{89728995-F752-4CA3-A3BB-D9ACF408AFC1}" type="presParOf" srcId="{3FF45605-143B-4E74-909B-B38346EB2374}" destId="{61C45EB8-7C71-4E10-8FA0-C91AA2EEC2CA}" srcOrd="0" destOrd="0" presId="urn:microsoft.com/office/officeart/2005/8/layout/hierarchy2"/>
    <dgm:cxn modelId="{C270C309-49CB-45A0-9642-5917FD55E3C6}" type="presParOf" srcId="{E8611817-20F3-42D5-B9BA-84179BC6FBE2}" destId="{3B97C33C-D657-43F6-B2C7-B15394307BF2}" srcOrd="7" destOrd="0" presId="urn:microsoft.com/office/officeart/2005/8/layout/hierarchy2"/>
    <dgm:cxn modelId="{4CA11D61-6679-41E8-AB4D-AAD7C9546FB5}" type="presParOf" srcId="{3B97C33C-D657-43F6-B2C7-B15394307BF2}" destId="{FA9C1AF6-15FB-4E7F-A559-8F2FAFDABB9D}" srcOrd="0" destOrd="0" presId="urn:microsoft.com/office/officeart/2005/8/layout/hierarchy2"/>
    <dgm:cxn modelId="{2BE28834-72BC-4ABD-B8D3-6FE3A7400B59}" type="presParOf" srcId="{3B97C33C-D657-43F6-B2C7-B15394307BF2}" destId="{F54FC473-1F96-4865-943D-270D5F26B08D}" srcOrd="1" destOrd="0" presId="urn:microsoft.com/office/officeart/2005/8/layout/hierarchy2"/>
    <dgm:cxn modelId="{6D5E4B0B-2541-4BE5-B65D-2DD2DE6E033E}" type="presParOf" srcId="{E47C170E-890F-474B-8600-1B7C6672881F}" destId="{057FE615-D23D-45AA-AF9B-7E5589A5B4FA}" srcOrd="1" destOrd="0" presId="urn:microsoft.com/office/officeart/2005/8/layout/hierarchy2"/>
    <dgm:cxn modelId="{FC86BA03-7894-4B85-90DE-C31A224A15AC}" type="presParOf" srcId="{057FE615-D23D-45AA-AF9B-7E5589A5B4FA}" destId="{72C66345-6005-4731-A5A2-C6FE2A6459FE}" srcOrd="0" destOrd="0" presId="urn:microsoft.com/office/officeart/2005/8/layout/hierarchy2"/>
    <dgm:cxn modelId="{13857B29-4FC7-4031-A46F-A81DC6906251}" type="presParOf" srcId="{057FE615-D23D-45AA-AF9B-7E5589A5B4FA}" destId="{8D3734AB-4411-41E7-B1DE-6424B0926946}" srcOrd="1" destOrd="0" presId="urn:microsoft.com/office/officeart/2005/8/layout/hierarchy2"/>
    <dgm:cxn modelId="{80A2A74E-3362-4A72-A57D-16B10B490203}" type="presParOf" srcId="{8D3734AB-4411-41E7-B1DE-6424B0926946}" destId="{0FBE34E2-4BAF-4E1D-A9C3-B668921CD004}" srcOrd="0" destOrd="0" presId="urn:microsoft.com/office/officeart/2005/8/layout/hierarchy2"/>
    <dgm:cxn modelId="{B37F08A5-7A11-45EA-AD65-71BD41CE6F17}" type="presParOf" srcId="{0FBE34E2-4BAF-4E1D-A9C3-B668921CD004}" destId="{1E56518A-43CA-4361-BFCF-ACFAB3E31E99}" srcOrd="0" destOrd="0" presId="urn:microsoft.com/office/officeart/2005/8/layout/hierarchy2"/>
    <dgm:cxn modelId="{54FB44E4-F921-4B60-B6A8-1E45CDCE7C2F}" type="presParOf" srcId="{8D3734AB-4411-41E7-B1DE-6424B0926946}" destId="{A87CDF02-1DD1-4EC5-9387-37CE3B65C73B}" srcOrd="1" destOrd="0" presId="urn:microsoft.com/office/officeart/2005/8/layout/hierarchy2"/>
    <dgm:cxn modelId="{267A4722-411F-469D-8B06-1C63635E5498}" type="presParOf" srcId="{A87CDF02-1DD1-4EC5-9387-37CE3B65C73B}" destId="{591AC9D8-B25F-4D67-823F-9F0CE174649F}" srcOrd="0" destOrd="0" presId="urn:microsoft.com/office/officeart/2005/8/layout/hierarchy2"/>
    <dgm:cxn modelId="{2817904B-A98B-4318-BD2B-E21C52D18421}" type="presParOf" srcId="{A87CDF02-1DD1-4EC5-9387-37CE3B65C73B}" destId="{E7984E36-69B9-4B6E-B6A0-70C068D1C5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75586-C9E1-4A2D-A481-FF6BD58F8155}">
      <dsp:nvSpPr>
        <dsp:cNvPr id="0" name=""/>
        <dsp:cNvSpPr/>
      </dsp:nvSpPr>
      <dsp:spPr>
        <a:xfrm>
          <a:off x="-5735242" y="-877856"/>
          <a:ext cx="6828131" cy="6828131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5FFDC-8E84-49BF-898D-C933E869B169}">
      <dsp:nvSpPr>
        <dsp:cNvPr id="0" name=""/>
        <dsp:cNvSpPr/>
      </dsp:nvSpPr>
      <dsp:spPr>
        <a:xfrm>
          <a:off x="477722" y="316924"/>
          <a:ext cx="9509564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1. </a:t>
          </a:r>
          <a:r>
            <a:rPr lang="ko-KR" altLang="en-US" sz="3100" kern="1200" dirty="0"/>
            <a:t>프로젝트 개요</a:t>
          </a:r>
        </a:p>
      </dsp:txBody>
      <dsp:txXfrm>
        <a:off x="477722" y="316924"/>
        <a:ext cx="9509564" cy="634255"/>
      </dsp:txXfrm>
    </dsp:sp>
    <dsp:sp modelId="{07027608-2C6D-463D-8B39-482D32B5F5EF}">
      <dsp:nvSpPr>
        <dsp:cNvPr id="0" name=""/>
        <dsp:cNvSpPr/>
      </dsp:nvSpPr>
      <dsp:spPr>
        <a:xfrm>
          <a:off x="81312" y="237642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D319E-B601-4AEA-963C-C99EA708B7E7}">
      <dsp:nvSpPr>
        <dsp:cNvPr id="0" name=""/>
        <dsp:cNvSpPr/>
      </dsp:nvSpPr>
      <dsp:spPr>
        <a:xfrm>
          <a:off x="932211" y="1268003"/>
          <a:ext cx="9055075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2. </a:t>
          </a:r>
          <a:r>
            <a:rPr lang="ko-KR" altLang="en-US" sz="3100" kern="1200" dirty="0"/>
            <a:t>개발환경</a:t>
          </a:r>
        </a:p>
      </dsp:txBody>
      <dsp:txXfrm>
        <a:off x="932211" y="1268003"/>
        <a:ext cx="9055075" cy="634255"/>
      </dsp:txXfrm>
    </dsp:sp>
    <dsp:sp modelId="{9A4E55FD-87A5-4849-B121-C4F3306958CF}">
      <dsp:nvSpPr>
        <dsp:cNvPr id="0" name=""/>
        <dsp:cNvSpPr/>
      </dsp:nvSpPr>
      <dsp:spPr>
        <a:xfrm>
          <a:off x="535801" y="1188721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D51A-3AA6-49C0-8D27-DF6D0179F11F}">
      <dsp:nvSpPr>
        <dsp:cNvPr id="0" name=""/>
        <dsp:cNvSpPr/>
      </dsp:nvSpPr>
      <dsp:spPr>
        <a:xfrm>
          <a:off x="1071702" y="2219081"/>
          <a:ext cx="8915583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3. </a:t>
          </a:r>
          <a:r>
            <a:rPr lang="ko-KR" altLang="en-US" sz="3100" kern="1200" dirty="0"/>
            <a:t>프로그램 소개 및 기능 설명</a:t>
          </a:r>
        </a:p>
      </dsp:txBody>
      <dsp:txXfrm>
        <a:off x="1071702" y="2219081"/>
        <a:ext cx="8915583" cy="634255"/>
      </dsp:txXfrm>
    </dsp:sp>
    <dsp:sp modelId="{7827A6DB-21C0-475D-BF6F-72B058F9D567}">
      <dsp:nvSpPr>
        <dsp:cNvPr id="0" name=""/>
        <dsp:cNvSpPr/>
      </dsp:nvSpPr>
      <dsp:spPr>
        <a:xfrm>
          <a:off x="675292" y="2139799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30196-77D7-4B4E-880B-A783F0B76E67}">
      <dsp:nvSpPr>
        <dsp:cNvPr id="0" name=""/>
        <dsp:cNvSpPr/>
      </dsp:nvSpPr>
      <dsp:spPr>
        <a:xfrm>
          <a:off x="932211" y="3170160"/>
          <a:ext cx="9055075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4. </a:t>
          </a:r>
          <a:r>
            <a:rPr lang="ko-KR" altLang="en-US" sz="3100" kern="1200" dirty="0"/>
            <a:t>프로그램 차별화 방안</a:t>
          </a:r>
        </a:p>
      </dsp:txBody>
      <dsp:txXfrm>
        <a:off x="932211" y="3170160"/>
        <a:ext cx="9055075" cy="634255"/>
      </dsp:txXfrm>
    </dsp:sp>
    <dsp:sp modelId="{0CF4E1DB-1BDA-407A-92EE-51012313DB56}">
      <dsp:nvSpPr>
        <dsp:cNvPr id="0" name=""/>
        <dsp:cNvSpPr/>
      </dsp:nvSpPr>
      <dsp:spPr>
        <a:xfrm>
          <a:off x="535801" y="3090878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1F7C7-61A7-4044-BBED-D949C1FD38C6}">
      <dsp:nvSpPr>
        <dsp:cNvPr id="0" name=""/>
        <dsp:cNvSpPr/>
      </dsp:nvSpPr>
      <dsp:spPr>
        <a:xfrm>
          <a:off x="477722" y="4121238"/>
          <a:ext cx="9509564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5. </a:t>
          </a:r>
          <a:r>
            <a:rPr lang="ko-KR" altLang="en-US" sz="3100" kern="1200" dirty="0"/>
            <a:t>프로젝트 진행 계획</a:t>
          </a:r>
        </a:p>
      </dsp:txBody>
      <dsp:txXfrm>
        <a:off x="477722" y="4121238"/>
        <a:ext cx="9509564" cy="634255"/>
      </dsp:txXfrm>
    </dsp:sp>
    <dsp:sp modelId="{BCF6A2F8-FBD7-4397-BDDC-BFE2E8AD5026}">
      <dsp:nvSpPr>
        <dsp:cNvPr id="0" name=""/>
        <dsp:cNvSpPr/>
      </dsp:nvSpPr>
      <dsp:spPr>
        <a:xfrm>
          <a:off x="81312" y="4041957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77AD2-F62B-45DD-B6FD-A6DCB0EE0924}">
      <dsp:nvSpPr>
        <dsp:cNvPr id="0" name=""/>
        <dsp:cNvSpPr/>
      </dsp:nvSpPr>
      <dsp:spPr>
        <a:xfrm>
          <a:off x="2154122" y="1272324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기본 설계</a:t>
          </a:r>
        </a:p>
      </dsp:txBody>
      <dsp:txXfrm>
        <a:off x="2170316" y="1288518"/>
        <a:ext cx="1073411" cy="520511"/>
      </dsp:txXfrm>
    </dsp:sp>
    <dsp:sp modelId="{8F8BC786-E539-4590-9C5D-F331D425E763}">
      <dsp:nvSpPr>
        <dsp:cNvPr id="0" name=""/>
        <dsp:cNvSpPr/>
      </dsp:nvSpPr>
      <dsp:spPr>
        <a:xfrm rot="17350740">
          <a:off x="2807881" y="900656"/>
          <a:ext cx="134639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46398" y="1228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47421" y="879279"/>
        <a:ext cx="67319" cy="67319"/>
      </dsp:txXfrm>
    </dsp:sp>
    <dsp:sp modelId="{FE3D39D2-8663-4C1C-A3D9-01CC8431ACF1}">
      <dsp:nvSpPr>
        <dsp:cNvPr id="0" name=""/>
        <dsp:cNvSpPr/>
      </dsp:nvSpPr>
      <dsp:spPr>
        <a:xfrm>
          <a:off x="3702240" y="655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안드로이드 </a:t>
          </a:r>
          <a:r>
            <a:rPr lang="ko-KR" altLang="en-US" sz="1100" kern="1200" dirty="0" err="1"/>
            <a:t>어플화</a:t>
          </a:r>
          <a:r>
            <a:rPr lang="ko-KR" altLang="en-US" sz="1100" kern="1200" dirty="0"/>
            <a:t> 작업</a:t>
          </a:r>
        </a:p>
      </dsp:txBody>
      <dsp:txXfrm>
        <a:off x="3718434" y="16849"/>
        <a:ext cx="1073411" cy="520511"/>
      </dsp:txXfrm>
    </dsp:sp>
    <dsp:sp modelId="{8FA23A25-96A6-42B0-A608-C767113FD33A}">
      <dsp:nvSpPr>
        <dsp:cNvPr id="0" name=""/>
        <dsp:cNvSpPr/>
      </dsp:nvSpPr>
      <dsp:spPr>
        <a:xfrm rot="18289469">
          <a:off x="3093804" y="1218574"/>
          <a:ext cx="77455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774552" y="1228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61717" y="1211493"/>
        <a:ext cx="38727" cy="38727"/>
      </dsp:txXfrm>
    </dsp:sp>
    <dsp:sp modelId="{5E219975-D84D-4CE0-A14F-3515244B7254}">
      <dsp:nvSpPr>
        <dsp:cNvPr id="0" name=""/>
        <dsp:cNvSpPr/>
      </dsp:nvSpPr>
      <dsp:spPr>
        <a:xfrm>
          <a:off x="3702240" y="636489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GUI </a:t>
          </a:r>
          <a:r>
            <a:rPr lang="ko-KR" altLang="en-US" sz="1100" kern="1200" dirty="0"/>
            <a:t>설계</a:t>
          </a:r>
        </a:p>
      </dsp:txBody>
      <dsp:txXfrm>
        <a:off x="3718434" y="652683"/>
        <a:ext cx="1073411" cy="520511"/>
      </dsp:txXfrm>
    </dsp:sp>
    <dsp:sp modelId="{19AE1EB9-07F5-43C0-8445-095759176FBF}">
      <dsp:nvSpPr>
        <dsp:cNvPr id="0" name=""/>
        <dsp:cNvSpPr/>
      </dsp:nvSpPr>
      <dsp:spPr>
        <a:xfrm>
          <a:off x="4808040" y="900656"/>
          <a:ext cx="44231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42319" y="1228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018142" y="901881"/>
        <a:ext cx="22115" cy="22115"/>
      </dsp:txXfrm>
    </dsp:sp>
    <dsp:sp modelId="{2E5DB893-B28E-4E8C-AC16-5C79A6009C66}">
      <dsp:nvSpPr>
        <dsp:cNvPr id="0" name=""/>
        <dsp:cNvSpPr/>
      </dsp:nvSpPr>
      <dsp:spPr>
        <a:xfrm>
          <a:off x="5250359" y="636489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메인 </a:t>
          </a:r>
          <a:r>
            <a:rPr lang="en-US" altLang="ko-KR" sz="1100" kern="1200" dirty="0"/>
            <a:t>GUI</a:t>
          </a:r>
          <a:endParaRPr lang="ko-KR" altLang="en-US" sz="1100" kern="1200" dirty="0"/>
        </a:p>
      </dsp:txBody>
      <dsp:txXfrm>
        <a:off x="5266553" y="652683"/>
        <a:ext cx="1073411" cy="520511"/>
      </dsp:txXfrm>
    </dsp:sp>
    <dsp:sp modelId="{E54BC348-C121-480F-892F-D5C7ED2560EC}">
      <dsp:nvSpPr>
        <dsp:cNvPr id="0" name=""/>
        <dsp:cNvSpPr/>
      </dsp:nvSpPr>
      <dsp:spPr>
        <a:xfrm rot="19457599">
          <a:off x="6304959" y="741698"/>
          <a:ext cx="54471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4718" y="12282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563700" y="740362"/>
        <a:ext cx="27235" cy="27235"/>
      </dsp:txXfrm>
    </dsp:sp>
    <dsp:sp modelId="{CEE0E558-8B5E-47A9-9D00-D32B1568FEE4}">
      <dsp:nvSpPr>
        <dsp:cNvPr id="0" name=""/>
        <dsp:cNvSpPr/>
      </dsp:nvSpPr>
      <dsp:spPr>
        <a:xfrm>
          <a:off x="6798478" y="318572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레시피 등록</a:t>
          </a:r>
          <a:r>
            <a:rPr lang="en-US" altLang="ko-KR" sz="1100" kern="1200" dirty="0"/>
            <a:t>/</a:t>
          </a:r>
          <a:r>
            <a:rPr lang="ko-KR" altLang="en-US" sz="1100" kern="1200" dirty="0"/>
            <a:t>수정</a:t>
          </a:r>
          <a:r>
            <a:rPr lang="en-US" altLang="ko-KR" sz="1100" kern="1200" dirty="0"/>
            <a:t>/</a:t>
          </a:r>
          <a:r>
            <a:rPr lang="ko-KR" altLang="en-US" sz="1100" kern="1200" dirty="0"/>
            <a:t>삭제 </a:t>
          </a:r>
          <a:r>
            <a:rPr lang="en-US" altLang="ko-KR" sz="1100" kern="1200" dirty="0"/>
            <a:t>GUI</a:t>
          </a:r>
          <a:endParaRPr lang="ko-KR" altLang="en-US" sz="1100" kern="1200" dirty="0"/>
        </a:p>
      </dsp:txBody>
      <dsp:txXfrm>
        <a:off x="6814672" y="334766"/>
        <a:ext cx="1073411" cy="520511"/>
      </dsp:txXfrm>
    </dsp:sp>
    <dsp:sp modelId="{8158C216-7C4B-49EA-87FE-DAAB77069DF2}">
      <dsp:nvSpPr>
        <dsp:cNvPr id="0" name=""/>
        <dsp:cNvSpPr/>
      </dsp:nvSpPr>
      <dsp:spPr>
        <a:xfrm rot="2142401">
          <a:off x="6304959" y="1059615"/>
          <a:ext cx="54471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4718" y="12282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563700" y="1058280"/>
        <a:ext cx="27235" cy="27235"/>
      </dsp:txXfrm>
    </dsp:sp>
    <dsp:sp modelId="{31D29AB5-2E4D-43B1-AED2-AF45E0C92A17}">
      <dsp:nvSpPr>
        <dsp:cNvPr id="0" name=""/>
        <dsp:cNvSpPr/>
      </dsp:nvSpPr>
      <dsp:spPr>
        <a:xfrm>
          <a:off x="6798478" y="954407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 dirty="0"/>
        </a:p>
      </dsp:txBody>
      <dsp:txXfrm>
        <a:off x="6814672" y="970601"/>
        <a:ext cx="1073411" cy="520511"/>
      </dsp:txXfrm>
    </dsp:sp>
    <dsp:sp modelId="{C22696F1-DB01-4592-9222-EDBBE87AFD38}">
      <dsp:nvSpPr>
        <dsp:cNvPr id="0" name=""/>
        <dsp:cNvSpPr/>
      </dsp:nvSpPr>
      <dsp:spPr>
        <a:xfrm rot="4249260">
          <a:off x="2807881" y="2172325"/>
          <a:ext cx="134639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46398" y="1228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47421" y="2150948"/>
        <a:ext cx="67319" cy="67319"/>
      </dsp:txXfrm>
    </dsp:sp>
    <dsp:sp modelId="{CF1B4951-4F51-45B1-AB1A-14F5CEA65C46}">
      <dsp:nvSpPr>
        <dsp:cNvPr id="0" name=""/>
        <dsp:cNvSpPr/>
      </dsp:nvSpPr>
      <dsp:spPr>
        <a:xfrm>
          <a:off x="3702240" y="2543993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함수 구조 설계</a:t>
          </a:r>
          <a:r>
            <a:rPr lang="en-US" altLang="ko-KR" sz="1100" kern="1200" dirty="0"/>
            <a:t>(</a:t>
          </a:r>
          <a:r>
            <a:rPr lang="ko-KR" altLang="en-US" sz="1100" kern="1200" dirty="0"/>
            <a:t>기능설계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3718434" y="2560187"/>
        <a:ext cx="1073411" cy="520511"/>
      </dsp:txXfrm>
    </dsp:sp>
    <dsp:sp modelId="{50D987E3-E4D7-4040-8B42-6B34A1C25CAB}">
      <dsp:nvSpPr>
        <dsp:cNvPr id="0" name=""/>
        <dsp:cNvSpPr/>
      </dsp:nvSpPr>
      <dsp:spPr>
        <a:xfrm rot="17692822">
          <a:off x="4503536" y="2331284"/>
          <a:ext cx="105132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051327" y="1228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002916" y="2317284"/>
        <a:ext cx="52566" cy="52566"/>
      </dsp:txXfrm>
    </dsp:sp>
    <dsp:sp modelId="{465D72C9-7F9C-4757-9BDD-2B4A98DA6421}">
      <dsp:nvSpPr>
        <dsp:cNvPr id="0" name=""/>
        <dsp:cNvSpPr/>
      </dsp:nvSpPr>
      <dsp:spPr>
        <a:xfrm>
          <a:off x="5250359" y="1590241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레시피 등록</a:t>
          </a:r>
          <a:r>
            <a:rPr lang="en-US" altLang="ko-KR" sz="1100" kern="1200" dirty="0"/>
            <a:t>/</a:t>
          </a:r>
          <a:r>
            <a:rPr lang="ko-KR" altLang="en-US" sz="1100" kern="1200" dirty="0"/>
            <a:t>수정</a:t>
          </a:r>
          <a:r>
            <a:rPr lang="en-US" altLang="ko-KR" sz="1100" kern="1200" dirty="0"/>
            <a:t>/</a:t>
          </a:r>
          <a:r>
            <a:rPr lang="ko-KR" altLang="en-US" sz="1100" kern="1200" dirty="0"/>
            <a:t>삭제</a:t>
          </a:r>
          <a:r>
            <a:rPr lang="en-US" altLang="ko-KR" sz="1100" kern="1200" dirty="0"/>
            <a:t>/</a:t>
          </a:r>
          <a:r>
            <a:rPr lang="ko-KR" altLang="en-US" sz="1100" kern="1200" dirty="0"/>
            <a:t>검색 기능</a:t>
          </a:r>
        </a:p>
      </dsp:txBody>
      <dsp:txXfrm>
        <a:off x="5266553" y="1606435"/>
        <a:ext cx="1073411" cy="520511"/>
      </dsp:txXfrm>
    </dsp:sp>
    <dsp:sp modelId="{F4D90EDD-6FDC-4E88-B7CE-1D21BC711D54}">
      <dsp:nvSpPr>
        <dsp:cNvPr id="0" name=""/>
        <dsp:cNvSpPr/>
      </dsp:nvSpPr>
      <dsp:spPr>
        <a:xfrm>
          <a:off x="6356159" y="1854408"/>
          <a:ext cx="44231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42319" y="12282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566260" y="1855633"/>
        <a:ext cx="22115" cy="22115"/>
      </dsp:txXfrm>
    </dsp:sp>
    <dsp:sp modelId="{FF8FB855-A019-48A9-8D3E-44E2943A3C5C}">
      <dsp:nvSpPr>
        <dsp:cNvPr id="0" name=""/>
        <dsp:cNvSpPr/>
      </dsp:nvSpPr>
      <dsp:spPr>
        <a:xfrm>
          <a:off x="6798478" y="1590241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레시피 링크 연결 기능</a:t>
          </a:r>
        </a:p>
      </dsp:txBody>
      <dsp:txXfrm>
        <a:off x="6814672" y="1606435"/>
        <a:ext cx="1073411" cy="520511"/>
      </dsp:txXfrm>
    </dsp:sp>
    <dsp:sp modelId="{EE0D376D-F219-4425-90DB-DEF86EC03C20}">
      <dsp:nvSpPr>
        <dsp:cNvPr id="0" name=""/>
        <dsp:cNvSpPr/>
      </dsp:nvSpPr>
      <dsp:spPr>
        <a:xfrm rot="19457599">
          <a:off x="4756840" y="2649201"/>
          <a:ext cx="54471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4718" y="1228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015582" y="2647866"/>
        <a:ext cx="27235" cy="27235"/>
      </dsp:txXfrm>
    </dsp:sp>
    <dsp:sp modelId="{6FC44ADF-7690-42CB-93C7-3B5671312C21}">
      <dsp:nvSpPr>
        <dsp:cNvPr id="0" name=""/>
        <dsp:cNvSpPr/>
      </dsp:nvSpPr>
      <dsp:spPr>
        <a:xfrm>
          <a:off x="5250359" y="2226076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레시피 타이머 기능 </a:t>
          </a:r>
        </a:p>
      </dsp:txBody>
      <dsp:txXfrm>
        <a:off x="5266553" y="2242270"/>
        <a:ext cx="1073411" cy="520511"/>
      </dsp:txXfrm>
    </dsp:sp>
    <dsp:sp modelId="{B921983E-CF59-4118-AA82-4266F57F56B5}">
      <dsp:nvSpPr>
        <dsp:cNvPr id="0" name=""/>
        <dsp:cNvSpPr/>
      </dsp:nvSpPr>
      <dsp:spPr>
        <a:xfrm rot="2142401">
          <a:off x="4756840" y="2967119"/>
          <a:ext cx="54471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4718" y="1228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015582" y="2965783"/>
        <a:ext cx="27235" cy="27235"/>
      </dsp:txXfrm>
    </dsp:sp>
    <dsp:sp modelId="{5D876190-D702-4439-A349-2697D3F85A94}">
      <dsp:nvSpPr>
        <dsp:cNvPr id="0" name=""/>
        <dsp:cNvSpPr/>
      </dsp:nvSpPr>
      <dsp:spPr>
        <a:xfrm>
          <a:off x="5250359" y="2861910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나만의 냉장고 기능</a:t>
          </a:r>
          <a:r>
            <a:rPr lang="en-US" altLang="ko-KR" sz="1100" kern="1200" dirty="0"/>
            <a:t>(</a:t>
          </a:r>
          <a:r>
            <a:rPr lang="ko-KR" altLang="en-US" sz="1100" kern="1200" dirty="0"/>
            <a:t>저장기능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5266553" y="2878104"/>
        <a:ext cx="1073411" cy="520511"/>
      </dsp:txXfrm>
    </dsp:sp>
    <dsp:sp modelId="{3FF45605-143B-4E74-909B-B38346EB2374}">
      <dsp:nvSpPr>
        <dsp:cNvPr id="0" name=""/>
        <dsp:cNvSpPr/>
      </dsp:nvSpPr>
      <dsp:spPr>
        <a:xfrm rot="3907178">
          <a:off x="4503536" y="3285036"/>
          <a:ext cx="105132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051327" y="1228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002916" y="3271035"/>
        <a:ext cx="52566" cy="52566"/>
      </dsp:txXfrm>
    </dsp:sp>
    <dsp:sp modelId="{FA9C1AF6-15FB-4E7F-A559-8F2FAFDABB9D}">
      <dsp:nvSpPr>
        <dsp:cNvPr id="0" name=""/>
        <dsp:cNvSpPr/>
      </dsp:nvSpPr>
      <dsp:spPr>
        <a:xfrm>
          <a:off x="5250359" y="3497745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 dirty="0"/>
        </a:p>
      </dsp:txBody>
      <dsp:txXfrm>
        <a:off x="5266553" y="3513939"/>
        <a:ext cx="1073411" cy="520511"/>
      </dsp:txXfrm>
    </dsp:sp>
    <dsp:sp modelId="{72C66345-6005-4731-A5A2-C6FE2A6459FE}">
      <dsp:nvSpPr>
        <dsp:cNvPr id="0" name=""/>
        <dsp:cNvSpPr/>
      </dsp:nvSpPr>
      <dsp:spPr>
        <a:xfrm>
          <a:off x="2154122" y="3179827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레시피 데이터 수집</a:t>
          </a:r>
        </a:p>
      </dsp:txBody>
      <dsp:txXfrm>
        <a:off x="2170316" y="3196021"/>
        <a:ext cx="1073411" cy="520511"/>
      </dsp:txXfrm>
    </dsp:sp>
    <dsp:sp modelId="{0FBE34E2-4BAF-4E1D-A9C3-B668921CD004}">
      <dsp:nvSpPr>
        <dsp:cNvPr id="0" name=""/>
        <dsp:cNvSpPr/>
      </dsp:nvSpPr>
      <dsp:spPr>
        <a:xfrm>
          <a:off x="3259921" y="3443994"/>
          <a:ext cx="44231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42319" y="1228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70023" y="3445219"/>
        <a:ext cx="22115" cy="22115"/>
      </dsp:txXfrm>
    </dsp:sp>
    <dsp:sp modelId="{591AC9D8-B25F-4D67-823F-9F0CE174649F}">
      <dsp:nvSpPr>
        <dsp:cNvPr id="0" name=""/>
        <dsp:cNvSpPr/>
      </dsp:nvSpPr>
      <dsp:spPr>
        <a:xfrm>
          <a:off x="3702240" y="3179827"/>
          <a:ext cx="1105799" cy="552899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데이터 수집 및 조사</a:t>
          </a:r>
        </a:p>
      </dsp:txBody>
      <dsp:txXfrm>
        <a:off x="3718434" y="3196021"/>
        <a:ext cx="1073411" cy="520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F4A16A-04EA-47DF-B073-90A05DE10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45C35-5C77-4A26-A3EE-6B4FB7E97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32D8E-EDF4-41C7-B1F4-A9E1000150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2022-09-27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DF4D63-4E9E-4F18-B559-0E0C087DC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A273E-8A60-4250-BA3C-FB224D123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D1E07-CCBC-40A7-888A-AA649B452B5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909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0B3FB8-9291-4415-B807-0FA68D674E8F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D76E09-41B7-FE4E-B099-04DFD58B8CF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4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7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1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4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0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6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6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6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6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2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그룹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타원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타원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C07B9-766F-414D-9AF7-EB93983CA18C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1A8A4-3963-4A47-9198-384ED82EF33C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89E147-C6A0-48A6-809B-C72C774E07F7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C4A2A-2AB7-445A-B723-C1FB7E769881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1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E239E108-BDC6-4CCB-A624-A6B9248300C1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8" name="그룹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타원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6BFE9-A35B-469B-8393-F4D5DF9C8336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25F6A-6656-4025-9E21-FC62481E6D5F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760BE-E268-4736-B456-04F27427483B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B2073F-8E22-4ECE-9EE7-CBF227CAF40A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2351CE-A56B-4C17-9CEA-51FC727E77B1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타원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타원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D0F30-2817-4C83-B89A-D3AA93968E8D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타원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dirty="0"/>
              <a:t>마스터 텍스트 스타일 편집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01C0EF-50AA-4C5C-847E-AC0683A58FFA}" type="datetime1">
              <a:rPr lang="ko-KR" altLang="en-US" smtClean="0"/>
              <a:t>2022-09-27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타원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타원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1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microsoft.com/office/2007/relationships/hdphoto" Target="../media/hdphoto4.wdp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도마 위의 아보카도와 피망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10"/>
            <a:ext cx="12191980" cy="68579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923" y="864108"/>
            <a:ext cx="9966960" cy="1069848"/>
          </a:xfrm>
        </p:spPr>
        <p:txBody>
          <a:bodyPr rtlCol="0" anchor="b">
            <a:normAutofit fontScale="90000"/>
          </a:bodyPr>
          <a:lstStyle/>
          <a:p>
            <a:pPr algn="ctr" rtl="0">
              <a:lnSpc>
                <a:spcPct val="100000"/>
              </a:lnSpc>
            </a:pPr>
            <a:r>
              <a:rPr lang="ko-KR" altLang="en-US" sz="6600" dirty="0">
                <a:solidFill>
                  <a:srgbClr val="FFFFFF"/>
                </a:solidFill>
              </a:rPr>
              <a:t>레시피 관리 프로젝트 </a:t>
            </a:r>
            <a:endParaRPr lang="ko-KR" altLang="en-US" sz="6600" b="1" dirty="0">
              <a:solidFill>
                <a:srgbClr val="FFFFFF"/>
              </a:solidFill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79" y="4594394"/>
            <a:ext cx="7891272" cy="202101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solidFill>
                  <a:srgbClr val="FFFFFF"/>
                </a:solidFill>
              </a:rPr>
              <a:t>[Java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Project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Team]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1</a:t>
            </a:r>
            <a:r>
              <a:rPr lang="ko-KR" altLang="en-US" sz="2000" dirty="0">
                <a:solidFill>
                  <a:srgbClr val="FFFFFF"/>
                </a:solidFill>
              </a:rPr>
              <a:t>조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>
                <a:solidFill>
                  <a:srgbClr val="FFFFFF"/>
                </a:solidFill>
              </a:rPr>
              <a:t>팀장</a:t>
            </a:r>
            <a:r>
              <a:rPr lang="en-US" altLang="ko-KR" sz="2000" dirty="0">
                <a:solidFill>
                  <a:srgbClr val="FFFFFF"/>
                </a:solidFill>
              </a:rPr>
              <a:t>: 20193081 </a:t>
            </a:r>
            <a:r>
              <a:rPr lang="ko-KR" altLang="en-US" sz="2000" dirty="0">
                <a:solidFill>
                  <a:srgbClr val="FFFFFF"/>
                </a:solidFill>
              </a:rPr>
              <a:t>김민오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 err="1">
                <a:solidFill>
                  <a:srgbClr val="FFFFFF"/>
                </a:solidFill>
              </a:rPr>
              <a:t>부팀장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이창우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>
                <a:solidFill>
                  <a:srgbClr val="FFFFFF"/>
                </a:solidFill>
              </a:rPr>
              <a:t>팀원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최대열 이동헌 </a:t>
            </a:r>
            <a:r>
              <a:rPr lang="ko-KR" altLang="en-US" sz="2000" dirty="0" err="1">
                <a:solidFill>
                  <a:srgbClr val="FFFFFF"/>
                </a:solidFill>
              </a:rPr>
              <a:t>김시훈</a:t>
            </a:r>
            <a:r>
              <a:rPr lang="ko-KR" altLang="en-US" sz="2000" dirty="0">
                <a:solidFill>
                  <a:srgbClr val="FFFFFF"/>
                </a:solidFill>
              </a:rPr>
              <a:t> 박성현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프로젝트 진행 조직도</a:t>
            </a:r>
            <a:endParaRPr lang="ko-KR" altLang="en-US" b="1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E0C6935-8E77-8168-8E3E-9CC10BB9A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62866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4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마 위의 아보카도와 피망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b="1" dirty="0">
                <a:solidFill>
                  <a:srgbClr val="FFFFFF"/>
                </a:solidFill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>
                <a:solidFill>
                  <a:srgbClr val="FFFFFF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220091"/>
            <a:ext cx="9955828" cy="98027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ko-KR" altLang="en-US" sz="4000" dirty="0"/>
              <a:t>목차</a:t>
            </a:r>
            <a:endParaRPr lang="ko-KR" altLang="en-US" sz="4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4178EF8-C540-49CB-DC1E-BBDBC6F52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984993"/>
              </p:ext>
            </p:extLst>
          </p:nvPr>
        </p:nvGraphicFramePr>
        <p:xfrm>
          <a:off x="1069975" y="1099780"/>
          <a:ext cx="10058400" cy="5072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591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상추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직사각형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  <a:endParaRPr lang="ko-KR" altLang="en-US" b="1" dirty="0"/>
          </a:p>
        </p:txBody>
      </p:sp>
      <p:grpSp>
        <p:nvGrpSpPr>
          <p:cNvPr id="24" name="그룹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63897E-14AA-D9D6-D63C-A68866AB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해당 프로젝트를 구상하게 된 계기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b="1" dirty="0"/>
              <a:t>팀원들 모두 요리에 관심</a:t>
            </a:r>
            <a:endParaRPr lang="en-US" altLang="ko-KR" b="1" dirty="0"/>
          </a:p>
          <a:p>
            <a:pPr>
              <a:buFontTx/>
              <a:buChar char="-"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대학생들</a:t>
            </a:r>
            <a:r>
              <a:rPr lang="en-US" altLang="ko-KR" b="1" dirty="0"/>
              <a:t>-&gt; </a:t>
            </a:r>
            <a:r>
              <a:rPr lang="ko-KR" altLang="en-US" b="1" dirty="0"/>
              <a:t>자취 인원 </a:t>
            </a:r>
            <a:r>
              <a:rPr lang="en-US" altLang="ko-KR" b="1" dirty="0"/>
              <a:t>-&gt; </a:t>
            </a:r>
            <a:r>
              <a:rPr lang="ko-KR" altLang="en-US" b="1" dirty="0"/>
              <a:t>다양한 요리를 하고 싶어함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b="1" dirty="0"/>
              <a:t>TV,</a:t>
            </a:r>
            <a:r>
              <a:rPr lang="ko-KR" altLang="en-US" b="1" dirty="0"/>
              <a:t> 소셜미디어에서 요리의 대중화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레시피 앱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웹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프로그램들이 등장함에 따라 해먹는 요리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레시피의 대중화가 시작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해당 프로젝트로 대중화된 요리 레시피를 더 간편하게 다루는 프로그램을 </a:t>
            </a:r>
            <a:r>
              <a:rPr lang="ko-KR" altLang="en-US" b="1" dirty="0" err="1">
                <a:sym typeface="Wingdings" panose="05000000000000000000" pitchFamily="2" charset="2"/>
              </a:rPr>
              <a:t>만들고싶었다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상추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63897E-14AA-D9D6-D63C-A68866AB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70384"/>
            <a:ext cx="10058400" cy="5201816"/>
          </a:xfrm>
        </p:spPr>
        <p:txBody>
          <a:bodyPr/>
          <a:lstStyle/>
          <a:p>
            <a:r>
              <a:rPr lang="ko-KR" altLang="en-US" b="1" dirty="0"/>
              <a:t>해당 프로젝트의 목표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해당 앱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ko-KR" altLang="en-US" b="1" dirty="0">
                <a:sym typeface="Wingdings" panose="05000000000000000000" pitchFamily="2" charset="2"/>
              </a:rPr>
              <a:t>프로그램을 사용함으로써 레시피 관리에 대해 편의성을 증대 시키기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해당 프로그램의 기능을 통해 요리를 더 간편하고 친숙하게 접근시키기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해당 앱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ko-KR" altLang="en-US" b="1" dirty="0">
                <a:sym typeface="Wingdings" panose="05000000000000000000" pitchFamily="2" charset="2"/>
              </a:rPr>
              <a:t>프로그램으로 사용빈도를 높여 부가적인 수익 등으로 부가가치 창출을 목표로 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0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-KR" sz="4800" dirty="0">
                <a:solidFill>
                  <a:srgbClr val="FFFFFF"/>
                </a:solidFill>
              </a:rPr>
              <a:t>2.</a:t>
            </a:r>
            <a:r>
              <a:rPr lang="ko-KR" altLang="en-US" sz="4800" dirty="0">
                <a:solidFill>
                  <a:srgbClr val="FFFFFF"/>
                </a:solidFill>
              </a:rPr>
              <a:t> 개발환경</a:t>
            </a:r>
            <a:endParaRPr lang="ko-KR" altLang="en-US" sz="4800" b="1" dirty="0">
              <a:solidFill>
                <a:srgbClr val="FFFFFF"/>
              </a:solidFill>
            </a:endParaRPr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5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78D7C-A784-9B2C-F845-F25E2BD5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049" y="9423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1837800">
            <a:extLst>
              <a:ext uri="{FF2B5EF4-FFF2-40B4-BE49-F238E27FC236}">
                <a16:creationId xmlns:a16="http://schemas.microsoft.com/office/drawing/2014/main" id="{27F161CA-0FFD-848E-F6F6-3DC153FD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47" y="467221"/>
            <a:ext cx="3988629" cy="23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4D5BF96D-AFD1-47C1-183A-4CF4899E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126" y="3507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61839880">
            <a:extLst>
              <a:ext uri="{FF2B5EF4-FFF2-40B4-BE49-F238E27FC236}">
                <a16:creationId xmlns:a16="http://schemas.microsoft.com/office/drawing/2014/main" id="{34C56144-3DD1-4A55-BBD5-E8A81ECF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40" y="1123124"/>
            <a:ext cx="2773363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21E9E-850D-F74C-E510-503379E888E3}"/>
              </a:ext>
            </a:extLst>
          </p:cNvPr>
          <p:cNvSpPr txBox="1"/>
          <p:nvPr/>
        </p:nvSpPr>
        <p:spPr>
          <a:xfrm>
            <a:off x="9363076" y="3053254"/>
            <a:ext cx="25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swing(GUI)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D1151-AA6D-AAE4-9764-13D3BC15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868" y="36978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61839880">
            <a:extLst>
              <a:ext uri="{FF2B5EF4-FFF2-40B4-BE49-F238E27FC236}">
                <a16:creationId xmlns:a16="http://schemas.microsoft.com/office/drawing/2014/main" id="{50336E28-71CC-25DF-FEB9-FF1C0D17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80" y="4262779"/>
            <a:ext cx="2651125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0CB43B-A450-A2F9-DDFA-3BFCD5A546DC}"/>
              </a:ext>
            </a:extLst>
          </p:cNvPr>
          <p:cNvSpPr txBox="1"/>
          <p:nvPr/>
        </p:nvSpPr>
        <p:spPr>
          <a:xfrm>
            <a:off x="6567140" y="3129396"/>
            <a:ext cx="67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2CEBD-5E6F-3985-89CA-1D2A1C903D9D}"/>
              </a:ext>
            </a:extLst>
          </p:cNvPr>
          <p:cNvSpPr txBox="1"/>
          <p:nvPr/>
        </p:nvSpPr>
        <p:spPr>
          <a:xfrm>
            <a:off x="7911602" y="5966137"/>
            <a:ext cx="1875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Kotllin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앱개발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0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 프로그램 소개 및 기능 설명 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E26FB78-DCE7-6C98-C42D-9BD83285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프로그램</a:t>
            </a:r>
            <a:r>
              <a:rPr lang="en-US" altLang="ko-KR" b="1" dirty="0"/>
              <a:t>/</a:t>
            </a:r>
            <a:r>
              <a:rPr lang="ko-KR" altLang="en-US" b="1" dirty="0"/>
              <a:t>앱 제목 </a:t>
            </a:r>
            <a:r>
              <a:rPr lang="en-US" altLang="ko-KR" b="1" dirty="0"/>
              <a:t>: </a:t>
            </a:r>
            <a:r>
              <a:rPr lang="ko-KR" altLang="en-US" b="1" dirty="0"/>
              <a:t>레시피 프로그램 </a:t>
            </a:r>
            <a:r>
              <a:rPr lang="en-US" altLang="ko-KR" b="1" dirty="0"/>
              <a:t>(</a:t>
            </a:r>
            <a:r>
              <a:rPr lang="ko-KR" altLang="en-US" b="1" dirty="0"/>
              <a:t>프로그램명 미정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소개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기본적인 레시피 제공과 동시에 다양한 편의 기능을 제공하는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제공할 시스템</a:t>
            </a:r>
            <a:r>
              <a:rPr lang="en-US" altLang="ko-KR" b="1" dirty="0"/>
              <a:t>(</a:t>
            </a:r>
            <a:r>
              <a:rPr lang="ko-KR" altLang="en-US" b="1" dirty="0"/>
              <a:t>기능</a:t>
            </a:r>
            <a:r>
              <a:rPr lang="en-US" altLang="ko-KR" b="1" dirty="0"/>
              <a:t>) 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기본적인 레시피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레시피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 등의 기본 기능 구현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자체 레시피 타이머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(</a:t>
            </a:r>
            <a:r>
              <a:rPr lang="ko-KR" altLang="en-US" dirty="0"/>
              <a:t>추가할 </a:t>
            </a:r>
            <a:r>
              <a:rPr lang="ko-KR" altLang="en-US" dirty="0" err="1"/>
              <a:t>신박한</a:t>
            </a:r>
            <a:r>
              <a:rPr lang="ko-KR" altLang="en-US" dirty="0"/>
              <a:t>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0" dirty="0"/>
              <a:t>예상 </a:t>
            </a:r>
            <a:r>
              <a:rPr lang="en-US" altLang="ko-KR" b="0" dirty="0"/>
              <a:t>GUI(</a:t>
            </a:r>
            <a:r>
              <a:rPr lang="ko-KR" altLang="en-US" b="0" dirty="0"/>
              <a:t>초안</a:t>
            </a:r>
            <a:r>
              <a:rPr lang="en-US" altLang="ko-KR" b="0" dirty="0"/>
              <a:t>)</a:t>
            </a:r>
            <a:endParaRPr lang="ko-KR" altLang="en-US" b="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E26FB78-DCE7-6C98-C42D-9BD83285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실제 구현 </a:t>
            </a:r>
            <a:r>
              <a:rPr lang="en-US" altLang="ko-KR" dirty="0"/>
              <a:t>GUI</a:t>
            </a:r>
            <a:r>
              <a:rPr lang="ko-KR" altLang="en-US" dirty="0"/>
              <a:t>와 달라질 수 있음</a:t>
            </a:r>
            <a:r>
              <a:rPr lang="en-US" altLang="ko-KR" dirty="0"/>
              <a:t>)’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레시피 저장소 </a:t>
            </a:r>
            <a:r>
              <a:rPr lang="en-US" altLang="ko-KR" dirty="0"/>
              <a:t>GUI</a:t>
            </a:r>
            <a:r>
              <a:rPr lang="ko-KR" altLang="en-US" dirty="0"/>
              <a:t>와 유사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7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FD8598-5687-373F-1022-78BCC3C32FDE}"/>
              </a:ext>
            </a:extLst>
          </p:cNvPr>
          <p:cNvSpPr/>
          <p:nvPr/>
        </p:nvSpPr>
        <p:spPr>
          <a:xfrm>
            <a:off x="7742270" y="3093692"/>
            <a:ext cx="1916080" cy="307850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프로그램의 차별화 방안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16FB91-863E-9026-A5BC-0796CBE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7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5. </a:t>
            </a:r>
            <a:r>
              <a:rPr lang="ko-KR" altLang="en-US" dirty="0"/>
              <a:t>프로젝트 진행 계획 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FDA3AA-7366-5D62-3243-276002E7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ko-KR" dirty="0"/>
              <a:t>PJ </a:t>
            </a:r>
            <a:r>
              <a:rPr lang="ko-KR" altLang="en-US" dirty="0"/>
              <a:t>진행 조직도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추진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정기 회의 및 일정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391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농산물 디자인</Template>
  <TotalTime>358</TotalTime>
  <Words>342</Words>
  <Application>Microsoft Office PowerPoint</Application>
  <PresentationFormat>와이드스크린</PresentationFormat>
  <Paragraphs>92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Calibri</vt:lpstr>
      <vt:lpstr>Rockwell</vt:lpstr>
      <vt:lpstr>Rockwell Extra Bold</vt:lpstr>
      <vt:lpstr>Wingdings</vt:lpstr>
      <vt:lpstr>목판</vt:lpstr>
      <vt:lpstr>레시피 관리 프로젝트 </vt:lpstr>
      <vt:lpstr>목차</vt:lpstr>
      <vt:lpstr>1. 프로젝트 개요</vt:lpstr>
      <vt:lpstr>PowerPoint 프레젠테이션</vt:lpstr>
      <vt:lpstr>2. 개발환경</vt:lpstr>
      <vt:lpstr>3. 프로그램 소개 및 기능 설명 </vt:lpstr>
      <vt:lpstr>예상 GUI(초안)</vt:lpstr>
      <vt:lpstr>4. 프로그램의 차별화 방안</vt:lpstr>
      <vt:lpstr>5. 프로젝트 진행 계획 </vt:lpstr>
      <vt:lpstr>프로젝트 진행 조직도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레시피 관리 프로젝트 </dc:title>
  <dc:creator>김민오</dc:creator>
  <cp:lastModifiedBy>김민오</cp:lastModifiedBy>
  <cp:revision>10</cp:revision>
  <dcterms:created xsi:type="dcterms:W3CDTF">2022-09-26T04:31:49Z</dcterms:created>
  <dcterms:modified xsi:type="dcterms:W3CDTF">2022-09-27T09:59:33Z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