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61" r:id="rId7"/>
    <p:sldId id="277" r:id="rId8"/>
    <p:sldId id="280" r:id="rId9"/>
    <p:sldId id="278" r:id="rId10"/>
    <p:sldId id="281" r:id="rId11"/>
    <p:sldId id="279" r:id="rId12"/>
    <p:sldId id="285" r:id="rId13"/>
    <p:sldId id="275" r:id="rId14"/>
    <p:sldId id="282" r:id="rId15"/>
    <p:sldId id="283" r:id="rId16"/>
    <p:sldId id="273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5"/>
  </p:normalViewPr>
  <p:slideViewPr>
    <p:cSldViewPr snapToGrid="0" snapToObjects="1">
      <p:cViewPr>
        <p:scale>
          <a:sx n="66" d="100"/>
          <a:sy n="66" d="100"/>
        </p:scale>
        <p:origin x="133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8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FB6B4-5A6C-4723-9EE1-FEED728ACBE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BB99B5-F1A2-4812-9F46-55A61BEE500C}">
      <dgm:prSet phldrT="[텍스트]"/>
      <dgm:spPr/>
      <dgm:t>
        <a:bodyPr/>
        <a:lstStyle/>
        <a:p>
          <a:pPr latinLnBrk="1"/>
          <a:r>
            <a:rPr lang="en-US" altLang="ko-KR" dirty="0"/>
            <a:t>1. </a:t>
          </a:r>
          <a:r>
            <a:rPr lang="ko-KR" altLang="en-US" dirty="0"/>
            <a:t>프로젝트 개요</a:t>
          </a:r>
        </a:p>
      </dgm:t>
    </dgm:pt>
    <dgm:pt modelId="{A557F385-BB8B-44FA-B00A-49BE2BAC6E71}" type="parTrans" cxnId="{21523132-726A-4F66-B8A1-CD9499F245E3}">
      <dgm:prSet/>
      <dgm:spPr/>
      <dgm:t>
        <a:bodyPr/>
        <a:lstStyle/>
        <a:p>
          <a:pPr latinLnBrk="1"/>
          <a:endParaRPr lang="ko-KR" altLang="en-US"/>
        </a:p>
      </dgm:t>
    </dgm:pt>
    <dgm:pt modelId="{A14E8904-CD75-4AB2-9D4E-99289667844D}" type="sibTrans" cxnId="{21523132-726A-4F66-B8A1-CD9499F245E3}">
      <dgm:prSet/>
      <dgm:spPr/>
      <dgm:t>
        <a:bodyPr/>
        <a:lstStyle/>
        <a:p>
          <a:pPr latinLnBrk="1"/>
          <a:endParaRPr lang="ko-KR" altLang="en-US"/>
        </a:p>
      </dgm:t>
    </dgm:pt>
    <dgm:pt modelId="{7723B718-81B3-4BA7-BC9E-6255791F8035}">
      <dgm:prSet phldrT="[텍스트]"/>
      <dgm:spPr/>
      <dgm:t>
        <a:bodyPr/>
        <a:lstStyle/>
        <a:p>
          <a:pPr latinLnBrk="1"/>
          <a:r>
            <a:rPr lang="en-US" altLang="ko-KR" dirty="0"/>
            <a:t>3. </a:t>
          </a:r>
          <a:r>
            <a:rPr lang="ko-KR" altLang="en-US" dirty="0"/>
            <a:t>프로그램 소개 및 기능 설명</a:t>
          </a:r>
        </a:p>
      </dgm:t>
    </dgm:pt>
    <dgm:pt modelId="{5E115E8D-02EB-4413-950F-EC26D3B90518}" type="parTrans" cxnId="{8BA89C8A-AEA9-4C0C-A62A-AFEA47FB6EF9}">
      <dgm:prSet/>
      <dgm:spPr/>
      <dgm:t>
        <a:bodyPr/>
        <a:lstStyle/>
        <a:p>
          <a:pPr latinLnBrk="1"/>
          <a:endParaRPr lang="ko-KR" altLang="en-US"/>
        </a:p>
      </dgm:t>
    </dgm:pt>
    <dgm:pt modelId="{0E025327-9C1F-457D-946D-F56D2FB7E0FC}" type="sibTrans" cxnId="{8BA89C8A-AEA9-4C0C-A62A-AFEA47FB6EF9}">
      <dgm:prSet/>
      <dgm:spPr/>
      <dgm:t>
        <a:bodyPr/>
        <a:lstStyle/>
        <a:p>
          <a:pPr latinLnBrk="1"/>
          <a:endParaRPr lang="ko-KR" altLang="en-US"/>
        </a:p>
      </dgm:t>
    </dgm:pt>
    <dgm:pt modelId="{66FC3E04-2B1B-4E76-AD1A-DE8BB75B42EF}">
      <dgm:prSet/>
      <dgm:spPr/>
      <dgm:t>
        <a:bodyPr/>
        <a:lstStyle/>
        <a:p>
          <a:pPr latinLnBrk="1"/>
          <a:r>
            <a:rPr lang="en-US" altLang="ko-KR" dirty="0"/>
            <a:t>4. </a:t>
          </a:r>
          <a:r>
            <a:rPr lang="ko-KR" altLang="en-US" dirty="0"/>
            <a:t>프로그램 차별화 방안</a:t>
          </a:r>
        </a:p>
      </dgm:t>
    </dgm:pt>
    <dgm:pt modelId="{96B3395D-A75F-49E4-A6F2-9188EA2F625C}" type="parTrans" cxnId="{C26F0451-A7BE-466E-8914-1953494757E8}">
      <dgm:prSet/>
      <dgm:spPr/>
      <dgm:t>
        <a:bodyPr/>
        <a:lstStyle/>
        <a:p>
          <a:pPr latinLnBrk="1"/>
          <a:endParaRPr lang="ko-KR" altLang="en-US"/>
        </a:p>
      </dgm:t>
    </dgm:pt>
    <dgm:pt modelId="{BC21C447-D122-489A-9978-2634D97DC156}" type="sibTrans" cxnId="{C26F0451-A7BE-466E-8914-1953494757E8}">
      <dgm:prSet/>
      <dgm:spPr/>
      <dgm:t>
        <a:bodyPr/>
        <a:lstStyle/>
        <a:p>
          <a:pPr latinLnBrk="1"/>
          <a:endParaRPr lang="ko-KR" altLang="en-US"/>
        </a:p>
      </dgm:t>
    </dgm:pt>
    <dgm:pt modelId="{6FDD760B-FC1C-497F-980A-9AFFA78F82F4}">
      <dgm:prSet/>
      <dgm:spPr/>
      <dgm:t>
        <a:bodyPr/>
        <a:lstStyle/>
        <a:p>
          <a:pPr latinLnBrk="1"/>
          <a:r>
            <a:rPr lang="en-US" altLang="ko-KR" dirty="0"/>
            <a:t>5. </a:t>
          </a:r>
          <a:r>
            <a:rPr lang="ko-KR" altLang="en-US" dirty="0"/>
            <a:t>프로젝트 진행 계획</a:t>
          </a:r>
        </a:p>
      </dgm:t>
    </dgm:pt>
    <dgm:pt modelId="{46DCF0A3-31BB-4090-A244-389FE0CD416E}" type="parTrans" cxnId="{452438E7-AE5C-4D13-9FE4-40F0DF3AFF95}">
      <dgm:prSet/>
      <dgm:spPr/>
      <dgm:t>
        <a:bodyPr/>
        <a:lstStyle/>
        <a:p>
          <a:pPr latinLnBrk="1"/>
          <a:endParaRPr lang="ko-KR" altLang="en-US"/>
        </a:p>
      </dgm:t>
    </dgm:pt>
    <dgm:pt modelId="{5EDAF625-EED3-4F87-96D1-036EC9B922AB}" type="sibTrans" cxnId="{452438E7-AE5C-4D13-9FE4-40F0DF3AFF95}">
      <dgm:prSet/>
      <dgm:spPr/>
      <dgm:t>
        <a:bodyPr/>
        <a:lstStyle/>
        <a:p>
          <a:pPr latinLnBrk="1"/>
          <a:endParaRPr lang="ko-KR" altLang="en-US"/>
        </a:p>
      </dgm:t>
    </dgm:pt>
    <dgm:pt modelId="{D08452C2-46C6-483B-B906-626091CB1612}">
      <dgm:prSet phldrT="[텍스트]"/>
      <dgm:spPr/>
      <dgm:t>
        <a:bodyPr/>
        <a:lstStyle/>
        <a:p>
          <a:pPr latinLnBrk="1"/>
          <a:r>
            <a:rPr lang="en-US" altLang="ko-KR" dirty="0"/>
            <a:t>2. </a:t>
          </a:r>
          <a:r>
            <a:rPr lang="ko-KR" altLang="en-US" dirty="0"/>
            <a:t>개발환경</a:t>
          </a:r>
        </a:p>
      </dgm:t>
    </dgm:pt>
    <dgm:pt modelId="{4DD1C18E-9D32-4915-B061-0A9B2A0E4EDB}" type="parTrans" cxnId="{CE2A1A78-ACE4-492A-B0B5-59688C77F747}">
      <dgm:prSet/>
      <dgm:spPr/>
    </dgm:pt>
    <dgm:pt modelId="{7563E4DB-1329-45E1-B410-D8C620D29218}" type="sibTrans" cxnId="{CE2A1A78-ACE4-492A-B0B5-59688C77F747}">
      <dgm:prSet/>
      <dgm:spPr/>
    </dgm:pt>
    <dgm:pt modelId="{5256EB2D-7533-4C91-AD32-6103D22987B0}" type="pres">
      <dgm:prSet presAssocID="{809FB6B4-5A6C-4723-9EE1-FEED728ACBE7}" presName="Name0" presStyleCnt="0">
        <dgm:presLayoutVars>
          <dgm:chMax val="7"/>
          <dgm:chPref val="7"/>
          <dgm:dir/>
        </dgm:presLayoutVars>
      </dgm:prSet>
      <dgm:spPr/>
    </dgm:pt>
    <dgm:pt modelId="{F4AE6B5D-9ECD-4D11-ADCC-864EE914901C}" type="pres">
      <dgm:prSet presAssocID="{809FB6B4-5A6C-4723-9EE1-FEED728ACBE7}" presName="Name1" presStyleCnt="0"/>
      <dgm:spPr/>
    </dgm:pt>
    <dgm:pt modelId="{015987E6-F495-4545-85FB-0C37889F1D61}" type="pres">
      <dgm:prSet presAssocID="{809FB6B4-5A6C-4723-9EE1-FEED728ACBE7}" presName="cycle" presStyleCnt="0"/>
      <dgm:spPr/>
    </dgm:pt>
    <dgm:pt modelId="{F468E884-EBF7-4807-B501-8B2BE7104AA1}" type="pres">
      <dgm:prSet presAssocID="{809FB6B4-5A6C-4723-9EE1-FEED728ACBE7}" presName="srcNode" presStyleLbl="node1" presStyleIdx="0" presStyleCnt="5"/>
      <dgm:spPr/>
    </dgm:pt>
    <dgm:pt modelId="{82A75586-C9E1-4A2D-A481-FF6BD58F8155}" type="pres">
      <dgm:prSet presAssocID="{809FB6B4-5A6C-4723-9EE1-FEED728ACBE7}" presName="conn" presStyleLbl="parChTrans1D2" presStyleIdx="0" presStyleCnt="1"/>
      <dgm:spPr/>
    </dgm:pt>
    <dgm:pt modelId="{F1304BBE-76C3-4177-9B8D-99E014CAF81B}" type="pres">
      <dgm:prSet presAssocID="{809FB6B4-5A6C-4723-9EE1-FEED728ACBE7}" presName="extraNode" presStyleLbl="node1" presStyleIdx="0" presStyleCnt="5"/>
      <dgm:spPr/>
    </dgm:pt>
    <dgm:pt modelId="{D5DF15DA-A572-4EC6-B2FB-8FE739DA61C1}" type="pres">
      <dgm:prSet presAssocID="{809FB6B4-5A6C-4723-9EE1-FEED728ACBE7}" presName="dstNode" presStyleLbl="node1" presStyleIdx="0" presStyleCnt="5"/>
      <dgm:spPr/>
    </dgm:pt>
    <dgm:pt modelId="{9E15FFDC-8E84-49BF-898D-C933E869B169}" type="pres">
      <dgm:prSet presAssocID="{25BB99B5-F1A2-4812-9F46-55A61BEE500C}" presName="text_1" presStyleLbl="node1" presStyleIdx="0" presStyleCnt="5">
        <dgm:presLayoutVars>
          <dgm:bulletEnabled val="1"/>
        </dgm:presLayoutVars>
      </dgm:prSet>
      <dgm:spPr/>
    </dgm:pt>
    <dgm:pt modelId="{34CA9D14-4806-48BC-B209-73684CC8D6BC}" type="pres">
      <dgm:prSet presAssocID="{25BB99B5-F1A2-4812-9F46-55A61BEE500C}" presName="accent_1" presStyleCnt="0"/>
      <dgm:spPr/>
    </dgm:pt>
    <dgm:pt modelId="{07027608-2C6D-463D-8B39-482D32B5F5EF}" type="pres">
      <dgm:prSet presAssocID="{25BB99B5-F1A2-4812-9F46-55A61BEE500C}" presName="accentRepeatNode" presStyleLbl="solidFgAcc1" presStyleIdx="0" presStyleCnt="5"/>
      <dgm:spPr/>
    </dgm:pt>
    <dgm:pt modelId="{5FED319E-B601-4AEA-963C-C99EA708B7E7}" type="pres">
      <dgm:prSet presAssocID="{D08452C2-46C6-483B-B906-626091CB1612}" presName="text_2" presStyleLbl="node1" presStyleIdx="1" presStyleCnt="5">
        <dgm:presLayoutVars>
          <dgm:bulletEnabled val="1"/>
        </dgm:presLayoutVars>
      </dgm:prSet>
      <dgm:spPr/>
    </dgm:pt>
    <dgm:pt modelId="{4AB6E562-1213-4CDA-9448-3A645FF77E5B}" type="pres">
      <dgm:prSet presAssocID="{D08452C2-46C6-483B-B906-626091CB1612}" presName="accent_2" presStyleCnt="0"/>
      <dgm:spPr/>
    </dgm:pt>
    <dgm:pt modelId="{9A4E55FD-87A5-4849-B121-C4F3306958CF}" type="pres">
      <dgm:prSet presAssocID="{D08452C2-46C6-483B-B906-626091CB1612}" presName="accentRepeatNode" presStyleLbl="solidFgAcc1" presStyleIdx="1" presStyleCnt="5"/>
      <dgm:spPr/>
    </dgm:pt>
    <dgm:pt modelId="{CE6BD51A-3AA6-49C0-8D27-DF6D0179F11F}" type="pres">
      <dgm:prSet presAssocID="{7723B718-81B3-4BA7-BC9E-6255791F8035}" presName="text_3" presStyleLbl="node1" presStyleIdx="2" presStyleCnt="5">
        <dgm:presLayoutVars>
          <dgm:bulletEnabled val="1"/>
        </dgm:presLayoutVars>
      </dgm:prSet>
      <dgm:spPr/>
    </dgm:pt>
    <dgm:pt modelId="{2E295A27-C3E3-4E62-80A2-2182C53B7469}" type="pres">
      <dgm:prSet presAssocID="{7723B718-81B3-4BA7-BC9E-6255791F8035}" presName="accent_3" presStyleCnt="0"/>
      <dgm:spPr/>
    </dgm:pt>
    <dgm:pt modelId="{7827A6DB-21C0-475D-BF6F-72B058F9D567}" type="pres">
      <dgm:prSet presAssocID="{7723B718-81B3-4BA7-BC9E-6255791F8035}" presName="accentRepeatNode" presStyleLbl="solidFgAcc1" presStyleIdx="2" presStyleCnt="5"/>
      <dgm:spPr/>
    </dgm:pt>
    <dgm:pt modelId="{75730196-77D7-4B4E-880B-A783F0B76E67}" type="pres">
      <dgm:prSet presAssocID="{66FC3E04-2B1B-4E76-AD1A-DE8BB75B42EF}" presName="text_4" presStyleLbl="node1" presStyleIdx="3" presStyleCnt="5">
        <dgm:presLayoutVars>
          <dgm:bulletEnabled val="1"/>
        </dgm:presLayoutVars>
      </dgm:prSet>
      <dgm:spPr/>
    </dgm:pt>
    <dgm:pt modelId="{73E96B46-855E-45C6-B0E6-DC709AE4708D}" type="pres">
      <dgm:prSet presAssocID="{66FC3E04-2B1B-4E76-AD1A-DE8BB75B42EF}" presName="accent_4" presStyleCnt="0"/>
      <dgm:spPr/>
    </dgm:pt>
    <dgm:pt modelId="{0CF4E1DB-1BDA-407A-92EE-51012313DB56}" type="pres">
      <dgm:prSet presAssocID="{66FC3E04-2B1B-4E76-AD1A-DE8BB75B42EF}" presName="accentRepeatNode" presStyleLbl="solidFgAcc1" presStyleIdx="3" presStyleCnt="5"/>
      <dgm:spPr/>
    </dgm:pt>
    <dgm:pt modelId="{83D1F7C7-61A7-4044-BBED-D949C1FD38C6}" type="pres">
      <dgm:prSet presAssocID="{6FDD760B-FC1C-497F-980A-9AFFA78F82F4}" presName="text_5" presStyleLbl="node1" presStyleIdx="4" presStyleCnt="5">
        <dgm:presLayoutVars>
          <dgm:bulletEnabled val="1"/>
        </dgm:presLayoutVars>
      </dgm:prSet>
      <dgm:spPr/>
    </dgm:pt>
    <dgm:pt modelId="{06E78767-091B-4C29-9CE1-D01DF07A6CFD}" type="pres">
      <dgm:prSet presAssocID="{6FDD760B-FC1C-497F-980A-9AFFA78F82F4}" presName="accent_5" presStyleCnt="0"/>
      <dgm:spPr/>
    </dgm:pt>
    <dgm:pt modelId="{BCF6A2F8-FBD7-4397-BDDC-BFE2E8AD5026}" type="pres">
      <dgm:prSet presAssocID="{6FDD760B-FC1C-497F-980A-9AFFA78F82F4}" presName="accentRepeatNode" presStyleLbl="solidFgAcc1" presStyleIdx="4" presStyleCnt="5"/>
      <dgm:spPr/>
    </dgm:pt>
  </dgm:ptLst>
  <dgm:cxnLst>
    <dgm:cxn modelId="{B5F3B703-7880-4F1D-A4E4-10C9B52E0A3B}" type="presOf" srcId="{7723B718-81B3-4BA7-BC9E-6255791F8035}" destId="{CE6BD51A-3AA6-49C0-8D27-DF6D0179F11F}" srcOrd="0" destOrd="0" presId="urn:microsoft.com/office/officeart/2008/layout/VerticalCurvedList"/>
    <dgm:cxn modelId="{A4F39824-B003-46B2-B5C9-1D6ADFA70FA7}" type="presOf" srcId="{6FDD760B-FC1C-497F-980A-9AFFA78F82F4}" destId="{83D1F7C7-61A7-4044-BBED-D949C1FD38C6}" srcOrd="0" destOrd="0" presId="urn:microsoft.com/office/officeart/2008/layout/VerticalCurvedList"/>
    <dgm:cxn modelId="{6D98CE2A-6276-46CF-B797-D9C6C711EF76}" type="presOf" srcId="{A14E8904-CD75-4AB2-9D4E-99289667844D}" destId="{82A75586-C9E1-4A2D-A481-FF6BD58F8155}" srcOrd="0" destOrd="0" presId="urn:microsoft.com/office/officeart/2008/layout/VerticalCurvedList"/>
    <dgm:cxn modelId="{21523132-726A-4F66-B8A1-CD9499F245E3}" srcId="{809FB6B4-5A6C-4723-9EE1-FEED728ACBE7}" destId="{25BB99B5-F1A2-4812-9F46-55A61BEE500C}" srcOrd="0" destOrd="0" parTransId="{A557F385-BB8B-44FA-B00A-49BE2BAC6E71}" sibTransId="{A14E8904-CD75-4AB2-9D4E-99289667844D}"/>
    <dgm:cxn modelId="{C26F0451-A7BE-466E-8914-1953494757E8}" srcId="{809FB6B4-5A6C-4723-9EE1-FEED728ACBE7}" destId="{66FC3E04-2B1B-4E76-AD1A-DE8BB75B42EF}" srcOrd="3" destOrd="0" parTransId="{96B3395D-A75F-49E4-A6F2-9188EA2F625C}" sibTransId="{BC21C447-D122-489A-9978-2634D97DC156}"/>
    <dgm:cxn modelId="{52CE0C76-3679-4850-9EC8-32D2D302A135}" type="presOf" srcId="{66FC3E04-2B1B-4E76-AD1A-DE8BB75B42EF}" destId="{75730196-77D7-4B4E-880B-A783F0B76E67}" srcOrd="0" destOrd="0" presId="urn:microsoft.com/office/officeart/2008/layout/VerticalCurvedList"/>
    <dgm:cxn modelId="{CE2A1A78-ACE4-492A-B0B5-59688C77F747}" srcId="{809FB6B4-5A6C-4723-9EE1-FEED728ACBE7}" destId="{D08452C2-46C6-483B-B906-626091CB1612}" srcOrd="1" destOrd="0" parTransId="{4DD1C18E-9D32-4915-B061-0A9B2A0E4EDB}" sibTransId="{7563E4DB-1329-45E1-B410-D8C620D29218}"/>
    <dgm:cxn modelId="{319C9479-2B5B-41CC-9B6A-9FE7879A2499}" type="presOf" srcId="{25BB99B5-F1A2-4812-9F46-55A61BEE500C}" destId="{9E15FFDC-8E84-49BF-898D-C933E869B169}" srcOrd="0" destOrd="0" presId="urn:microsoft.com/office/officeart/2008/layout/VerticalCurvedList"/>
    <dgm:cxn modelId="{8BA89C8A-AEA9-4C0C-A62A-AFEA47FB6EF9}" srcId="{809FB6B4-5A6C-4723-9EE1-FEED728ACBE7}" destId="{7723B718-81B3-4BA7-BC9E-6255791F8035}" srcOrd="2" destOrd="0" parTransId="{5E115E8D-02EB-4413-950F-EC26D3B90518}" sibTransId="{0E025327-9C1F-457D-946D-F56D2FB7E0FC}"/>
    <dgm:cxn modelId="{221CCDC4-CF00-40D7-AA05-6202392A6651}" type="presOf" srcId="{809FB6B4-5A6C-4723-9EE1-FEED728ACBE7}" destId="{5256EB2D-7533-4C91-AD32-6103D22987B0}" srcOrd="0" destOrd="0" presId="urn:microsoft.com/office/officeart/2008/layout/VerticalCurvedList"/>
    <dgm:cxn modelId="{452438E7-AE5C-4D13-9FE4-40F0DF3AFF95}" srcId="{809FB6B4-5A6C-4723-9EE1-FEED728ACBE7}" destId="{6FDD760B-FC1C-497F-980A-9AFFA78F82F4}" srcOrd="4" destOrd="0" parTransId="{46DCF0A3-31BB-4090-A244-389FE0CD416E}" sibTransId="{5EDAF625-EED3-4F87-96D1-036EC9B922AB}"/>
    <dgm:cxn modelId="{5323B1E7-FAE5-46DA-B39E-B3A9C5A712E4}" type="presOf" srcId="{D08452C2-46C6-483B-B906-626091CB1612}" destId="{5FED319E-B601-4AEA-963C-C99EA708B7E7}" srcOrd="0" destOrd="0" presId="urn:microsoft.com/office/officeart/2008/layout/VerticalCurvedList"/>
    <dgm:cxn modelId="{3F8CC5DC-C4F4-421E-958A-83D99CF37954}" type="presParOf" srcId="{5256EB2D-7533-4C91-AD32-6103D22987B0}" destId="{F4AE6B5D-9ECD-4D11-ADCC-864EE914901C}" srcOrd="0" destOrd="0" presId="urn:microsoft.com/office/officeart/2008/layout/VerticalCurvedList"/>
    <dgm:cxn modelId="{DBEC0CD5-A3E0-4344-BECE-0F6028DF4DED}" type="presParOf" srcId="{F4AE6B5D-9ECD-4D11-ADCC-864EE914901C}" destId="{015987E6-F495-4545-85FB-0C37889F1D61}" srcOrd="0" destOrd="0" presId="urn:microsoft.com/office/officeart/2008/layout/VerticalCurvedList"/>
    <dgm:cxn modelId="{8342AB95-D865-49B3-A61A-915EE8A849F4}" type="presParOf" srcId="{015987E6-F495-4545-85FB-0C37889F1D61}" destId="{F468E884-EBF7-4807-B501-8B2BE7104AA1}" srcOrd="0" destOrd="0" presId="urn:microsoft.com/office/officeart/2008/layout/VerticalCurvedList"/>
    <dgm:cxn modelId="{FD7E4964-5D53-4EB9-8DEB-2B1164F4D565}" type="presParOf" srcId="{015987E6-F495-4545-85FB-0C37889F1D61}" destId="{82A75586-C9E1-4A2D-A481-FF6BD58F8155}" srcOrd="1" destOrd="0" presId="urn:microsoft.com/office/officeart/2008/layout/VerticalCurvedList"/>
    <dgm:cxn modelId="{5F985454-48EA-4994-A705-73561DB9E162}" type="presParOf" srcId="{015987E6-F495-4545-85FB-0C37889F1D61}" destId="{F1304BBE-76C3-4177-9B8D-99E014CAF81B}" srcOrd="2" destOrd="0" presId="urn:microsoft.com/office/officeart/2008/layout/VerticalCurvedList"/>
    <dgm:cxn modelId="{082A78E9-68B0-4B1F-9AF2-A5C65B5FD9F6}" type="presParOf" srcId="{015987E6-F495-4545-85FB-0C37889F1D61}" destId="{D5DF15DA-A572-4EC6-B2FB-8FE739DA61C1}" srcOrd="3" destOrd="0" presId="urn:microsoft.com/office/officeart/2008/layout/VerticalCurvedList"/>
    <dgm:cxn modelId="{BEA2BF25-C410-4928-B8AE-69FF0FB3FE9F}" type="presParOf" srcId="{F4AE6B5D-9ECD-4D11-ADCC-864EE914901C}" destId="{9E15FFDC-8E84-49BF-898D-C933E869B169}" srcOrd="1" destOrd="0" presId="urn:microsoft.com/office/officeart/2008/layout/VerticalCurvedList"/>
    <dgm:cxn modelId="{F4D70465-F715-4ACA-93FC-65FE4B5373C7}" type="presParOf" srcId="{F4AE6B5D-9ECD-4D11-ADCC-864EE914901C}" destId="{34CA9D14-4806-48BC-B209-73684CC8D6BC}" srcOrd="2" destOrd="0" presId="urn:microsoft.com/office/officeart/2008/layout/VerticalCurvedList"/>
    <dgm:cxn modelId="{A8A151CC-E70C-4392-84EE-808C1A403EBA}" type="presParOf" srcId="{34CA9D14-4806-48BC-B209-73684CC8D6BC}" destId="{07027608-2C6D-463D-8B39-482D32B5F5EF}" srcOrd="0" destOrd="0" presId="urn:microsoft.com/office/officeart/2008/layout/VerticalCurvedList"/>
    <dgm:cxn modelId="{2BD21CE4-D461-4648-89A6-CE43F6B0428A}" type="presParOf" srcId="{F4AE6B5D-9ECD-4D11-ADCC-864EE914901C}" destId="{5FED319E-B601-4AEA-963C-C99EA708B7E7}" srcOrd="3" destOrd="0" presId="urn:microsoft.com/office/officeart/2008/layout/VerticalCurvedList"/>
    <dgm:cxn modelId="{8F3CA7FE-6AB4-465D-B37E-BB8991DF1AB6}" type="presParOf" srcId="{F4AE6B5D-9ECD-4D11-ADCC-864EE914901C}" destId="{4AB6E562-1213-4CDA-9448-3A645FF77E5B}" srcOrd="4" destOrd="0" presId="urn:microsoft.com/office/officeart/2008/layout/VerticalCurvedList"/>
    <dgm:cxn modelId="{5E15538C-4A43-47E3-8F8F-39BA2B8BB33D}" type="presParOf" srcId="{4AB6E562-1213-4CDA-9448-3A645FF77E5B}" destId="{9A4E55FD-87A5-4849-B121-C4F3306958CF}" srcOrd="0" destOrd="0" presId="urn:microsoft.com/office/officeart/2008/layout/VerticalCurvedList"/>
    <dgm:cxn modelId="{46DB8354-3EAB-453C-B89A-E29A5274A2BF}" type="presParOf" srcId="{F4AE6B5D-9ECD-4D11-ADCC-864EE914901C}" destId="{CE6BD51A-3AA6-49C0-8D27-DF6D0179F11F}" srcOrd="5" destOrd="0" presId="urn:microsoft.com/office/officeart/2008/layout/VerticalCurvedList"/>
    <dgm:cxn modelId="{D5B6C62C-DF83-451D-8C11-39C70ACC6957}" type="presParOf" srcId="{F4AE6B5D-9ECD-4D11-ADCC-864EE914901C}" destId="{2E295A27-C3E3-4E62-80A2-2182C53B7469}" srcOrd="6" destOrd="0" presId="urn:microsoft.com/office/officeart/2008/layout/VerticalCurvedList"/>
    <dgm:cxn modelId="{2FC3DC32-0C36-47A9-AA0C-0C4C466272BC}" type="presParOf" srcId="{2E295A27-C3E3-4E62-80A2-2182C53B7469}" destId="{7827A6DB-21C0-475D-BF6F-72B058F9D567}" srcOrd="0" destOrd="0" presId="urn:microsoft.com/office/officeart/2008/layout/VerticalCurvedList"/>
    <dgm:cxn modelId="{D9B5916E-DB47-4EDE-B255-D50363098D4C}" type="presParOf" srcId="{F4AE6B5D-9ECD-4D11-ADCC-864EE914901C}" destId="{75730196-77D7-4B4E-880B-A783F0B76E67}" srcOrd="7" destOrd="0" presId="urn:microsoft.com/office/officeart/2008/layout/VerticalCurvedList"/>
    <dgm:cxn modelId="{509FE5CA-01AF-44CF-B1B3-8F5C7D99EA9E}" type="presParOf" srcId="{F4AE6B5D-9ECD-4D11-ADCC-864EE914901C}" destId="{73E96B46-855E-45C6-B0E6-DC709AE4708D}" srcOrd="8" destOrd="0" presId="urn:microsoft.com/office/officeart/2008/layout/VerticalCurvedList"/>
    <dgm:cxn modelId="{AEF732B8-5111-44DE-955C-B60477A5D809}" type="presParOf" srcId="{73E96B46-855E-45C6-B0E6-DC709AE4708D}" destId="{0CF4E1DB-1BDA-407A-92EE-51012313DB56}" srcOrd="0" destOrd="0" presId="urn:microsoft.com/office/officeart/2008/layout/VerticalCurvedList"/>
    <dgm:cxn modelId="{B9D6F378-E56F-4946-9C0C-9B5F28DCC766}" type="presParOf" srcId="{F4AE6B5D-9ECD-4D11-ADCC-864EE914901C}" destId="{83D1F7C7-61A7-4044-BBED-D949C1FD38C6}" srcOrd="9" destOrd="0" presId="urn:microsoft.com/office/officeart/2008/layout/VerticalCurvedList"/>
    <dgm:cxn modelId="{17DE08FE-1540-4CCE-91B8-28BFB81F67B7}" type="presParOf" srcId="{F4AE6B5D-9ECD-4D11-ADCC-864EE914901C}" destId="{06E78767-091B-4C29-9CE1-D01DF07A6CFD}" srcOrd="10" destOrd="0" presId="urn:microsoft.com/office/officeart/2008/layout/VerticalCurvedList"/>
    <dgm:cxn modelId="{6D6FC2F6-E585-41FA-BEA4-9D63CA30B576}" type="presParOf" srcId="{06E78767-091B-4C29-9CE1-D01DF07A6CFD}" destId="{BCF6A2F8-FBD7-4397-BDDC-BFE2E8AD50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C756B-2BA2-487C-967A-634BB487F602}" type="doc">
      <dgm:prSet loTypeId="urn:microsoft.com/office/officeart/2005/8/layout/hierarchy2" loCatId="hierarchy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pPr latinLnBrk="1"/>
          <a:endParaRPr lang="ko-KR" altLang="en-US"/>
        </a:p>
      </dgm:t>
    </dgm:pt>
    <dgm:pt modelId="{520491F3-0833-4353-86E2-E58E1F9261D6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기본설계</a:t>
          </a:r>
        </a:p>
      </dgm:t>
    </dgm:pt>
    <dgm:pt modelId="{A1B409AD-ACAE-4761-8EC6-AD705E1718A2}" type="parTrans" cxnId="{84A93046-C72B-424B-B5DA-C49C9926CC59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FC89A81-223D-499F-A3E3-7F027848A269}" type="sibTrans" cxnId="{84A93046-C72B-424B-B5DA-C49C9926CC59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615145B-802F-4510-87E0-97D7B38FABB0}">
      <dgm:prSet custT="1"/>
      <dgm:spPr/>
      <dgm:t>
        <a:bodyPr/>
        <a:lstStyle/>
        <a:p>
          <a:pPr latinLnBrk="1"/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GUI </a:t>
          </a:r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구조</a:t>
          </a:r>
        </a:p>
      </dgm:t>
    </dgm:pt>
    <dgm:pt modelId="{BC9BA3B6-7353-4AEA-AC29-D09276B88EC5}" type="parTrans" cxnId="{39BA367D-F274-4FA6-BB6D-1EDF89BD9435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1AF6DF-896C-471C-A8ED-69A2DA00FC97}" type="sibTrans" cxnId="{39BA367D-F274-4FA6-BB6D-1EDF89BD9435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A23DEDE-7A51-4C9A-B425-CAAB98619D89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함수 및 데이터 구조 </a:t>
          </a:r>
        </a:p>
      </dgm:t>
    </dgm:pt>
    <dgm:pt modelId="{1F482FC5-0C8B-47D7-A98B-B967823734AE}" type="parTrans" cxnId="{D0F3CC42-0644-415E-AC5F-9E41D7363B4B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1776AE-72ED-4D6F-B856-F2C255D9F41C}" type="sibTrans" cxnId="{D0F3CC42-0644-415E-AC5F-9E41D7363B4B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E91A27E-D162-4834-8316-CC8C6BA87C85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함수구조설계</a:t>
          </a:r>
        </a:p>
      </dgm:t>
    </dgm:pt>
    <dgm:pt modelId="{C62768D7-5BFD-41F6-BA6B-57FE8BE3F52C}" type="parTrans" cxnId="{242FC808-F139-4713-B153-93F0E095A6D1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4B4F461-4272-4568-80A8-48A2FCC3DAFD}" type="sibTrans" cxnId="{242FC808-F139-4713-B153-93F0E095A6D1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6465D68-AC38-43F7-B118-3F8C4BE09521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나만의 냉장고</a:t>
          </a:r>
        </a:p>
      </dgm:t>
    </dgm:pt>
    <dgm:pt modelId="{8B9C8212-9EEA-4C72-B29C-84881688051C}" type="parTrans" cxnId="{C486C863-701C-44DC-BC89-C426D063BC51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EAC2D4-180B-430E-B19A-BDF6865E14D6}" type="sibTrans" cxnId="{C486C863-701C-44DC-BC89-C426D063BC51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D50B2C3-0956-4D5E-A01F-B16EBA21882C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기본기능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F99D13E-D2BD-4CDC-9B5A-6ECA0255AF09}" type="parTrans" cxnId="{D8258D0F-1007-4C5C-A44E-B77820874E8A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3F6887-64A7-4397-81A4-42350D01639C}" type="sibTrans" cxnId="{D8258D0F-1007-4C5C-A44E-B77820874E8A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02A3B2E-58C9-46CF-974F-5A87921BA792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타이머 기능</a:t>
          </a:r>
        </a:p>
      </dgm:t>
    </dgm:pt>
    <dgm:pt modelId="{EA9BA4C8-23AF-453A-AD42-24AEC3422B0A}" type="parTrans" cxnId="{9ED47BF4-803B-4D36-94B3-69E2E56C3B63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812CE5D-AB85-428A-B07C-8071B917C0AE}" type="sibTrans" cxnId="{9ED47BF4-803B-4D36-94B3-69E2E56C3B63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554DBBB-F813-4068-9DAD-03BACE07F3A5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스크랩 기능</a:t>
          </a:r>
        </a:p>
      </dgm:t>
    </dgm:pt>
    <dgm:pt modelId="{74055F9F-FFEE-49B4-891D-86C706E244AB}" type="parTrans" cxnId="{06B3E6AB-A044-4ECB-830B-9BCF0BA40484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AF12B8-AA5A-4ABC-81BE-734138353CE4}" type="sibTrans" cxnId="{06B3E6AB-A044-4ECB-830B-9BCF0BA40484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A6187B-19F4-4B72-8A89-7D99887F59F5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냉장고 기능</a:t>
          </a:r>
        </a:p>
      </dgm:t>
    </dgm:pt>
    <dgm:pt modelId="{81378AD0-E6D1-4DD1-9CDF-DDCD5BAEEC45}" type="parTrans" cxnId="{0E92BB70-C695-410A-86B2-EE6C38BCA4C2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2EDFCF5-FCB6-4D3B-8E48-8EFD4622AE3A}" type="sibTrans" cxnId="{0E92BB70-C695-410A-86B2-EE6C38BCA4C2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43BEB77-1DEA-48A4-A47A-6199219C7D58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자체 화폐 저장 기능 </a:t>
          </a:r>
        </a:p>
      </dgm:t>
    </dgm:pt>
    <dgm:pt modelId="{F4904F67-3384-48A8-B7F4-955513D6202D}" type="parTrans" cxnId="{F826CD81-2888-410A-88C8-2990CBBB91E3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006933B-E5A5-4B6E-9220-5C966F772193}" type="sibTrans" cxnId="{F826CD81-2888-410A-88C8-2990CBBB91E3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5767CD8-9B77-4352-B5D7-A2732365C87F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메인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7BDD42-79A5-41FF-953F-13329BCB18ED}" type="parTrans" cxnId="{7263292B-4FE6-499D-B27C-549612A4CDDD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6C2F4FF-CC66-40FD-8122-ED64038C3A8B}" type="sibTrans" cxnId="{7263292B-4FE6-499D-B27C-549612A4CDDD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C7A7724-0568-467A-960E-ED46EA5C7895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레시피 기본 기능 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GUI</a:t>
          </a:r>
          <a:endParaRPr lang="ko-KR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E9715F-73B8-4E8F-9DC3-18F7CC93647D}" type="parTrans" cxnId="{1071266E-AB5F-4986-9DB7-A67808166DA2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46A0B38-DDBE-4C8C-897C-5D8E2960AE2D}" type="sibTrans" cxnId="{1071266E-AB5F-4986-9DB7-A67808166DA2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F4FCFDB-40B5-432C-90F7-77706DE8B642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나만의 냉장고 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GUI</a:t>
          </a:r>
          <a:endParaRPr lang="ko-KR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E9A5A4A-98D3-49CC-9C21-BEE6321E9F77}" type="parTrans" cxnId="{C10DBD4E-CAA4-4532-B377-5BB1DCE5D480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B166A43-13CA-4420-9C9C-76F3D8EB8F17}" type="sibTrans" cxnId="{C10DBD4E-CAA4-4532-B377-5BB1DCE5D480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059D0F9-563D-4703-A820-CD5F5BA2988E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타이머 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5F9E8A3-8E39-4A5C-B574-77658AFD3FCF}" type="parTrans" cxnId="{293AF76F-5F8A-482F-9BF5-98FA373DADA6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1815128-78C8-48DD-B900-88E2FCCBDBC2}" type="sibTrans" cxnId="{293AF76F-5F8A-482F-9BF5-98FA373DADA6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416BC2B-9D05-418D-A7B4-41C46D4B3FC3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자체 화폐 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B1749A3-562E-46CA-8DB5-0556EF024E88}" type="parTrans" cxnId="{8A3C46F4-9955-42B5-A734-B0ADA34591CF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8CBB57F-4E1F-40CB-9392-94D1BEA79AD9}" type="sibTrans" cxnId="{8A3C46F4-9955-42B5-A734-B0ADA34591CF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8327743-4CC6-4F3E-8FCB-6E1FFB2B58CC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냉장고 </a:t>
          </a:r>
          <a:r>
            <a:rPr lang="en-US" altLang="ko-KR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7BDB8D3-BDA2-4A16-BB3C-F963FED07CB8}" type="parTrans" cxnId="{7A4FF3D2-B730-4D36-8C89-947BC46B9F66}">
      <dgm:prSet custT="1"/>
      <dgm:spPr/>
      <dgm:t>
        <a:bodyPr/>
        <a:lstStyle/>
        <a:p>
          <a:pPr latinLnBrk="1"/>
          <a:endParaRPr lang="ko-KR" altLang="en-US" sz="3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B2C881C-2B71-43D9-BF34-72C72538154D}" type="sibTrans" cxnId="{7A4FF3D2-B730-4D36-8C89-947BC46B9F66}">
      <dgm:prSet/>
      <dgm:spPr/>
      <dgm:t>
        <a:bodyPr/>
        <a:lstStyle/>
        <a:p>
          <a:pPr latinLnBrk="1"/>
          <a:endParaRPr lang="ko-KR" altLang="en-US" sz="1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57BF061-DCCA-40B9-910B-96FD6751E9C5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 구조 설계 </a:t>
          </a:r>
        </a:p>
      </dgm:t>
    </dgm:pt>
    <dgm:pt modelId="{9B69D233-2976-4AC1-9BCB-D564F8B52F85}" type="parTrans" cxnId="{4761343E-3C47-44DC-BF30-4ADDD159BEA2}">
      <dgm:prSet/>
      <dgm:spPr/>
      <dgm:t>
        <a:bodyPr/>
        <a:lstStyle/>
        <a:p>
          <a:pPr latinLnBrk="1"/>
          <a:endParaRPr lang="ko-KR" altLang="en-US"/>
        </a:p>
      </dgm:t>
    </dgm:pt>
    <dgm:pt modelId="{941A7D37-C253-4B00-95BE-671266C5911D}" type="sibTrans" cxnId="{4761343E-3C47-44DC-BF30-4ADDD159BEA2}">
      <dgm:prSet/>
      <dgm:spPr/>
      <dgm:t>
        <a:bodyPr/>
        <a:lstStyle/>
        <a:p>
          <a:pPr latinLnBrk="1"/>
          <a:endParaRPr lang="ko-KR" altLang="en-US"/>
        </a:p>
      </dgm:t>
    </dgm:pt>
    <dgm:pt modelId="{572E6D96-4E1C-4B3C-8B39-B843F91C86BF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 수집 및 조사</a:t>
          </a:r>
        </a:p>
      </dgm:t>
    </dgm:pt>
    <dgm:pt modelId="{7D611F60-4187-412C-AAB9-3EDF858E57B2}" type="parTrans" cxnId="{9E795317-47A3-46B6-ADE8-6A2864E639A4}">
      <dgm:prSet/>
      <dgm:spPr/>
      <dgm:t>
        <a:bodyPr/>
        <a:lstStyle/>
        <a:p>
          <a:pPr latinLnBrk="1"/>
          <a:endParaRPr lang="ko-KR" altLang="en-US"/>
        </a:p>
      </dgm:t>
    </dgm:pt>
    <dgm:pt modelId="{7AD1B235-E3FD-42CA-8EAB-84DEABE9AC2D}" type="sibTrans" cxnId="{9E795317-47A3-46B6-ADE8-6A2864E639A4}">
      <dgm:prSet/>
      <dgm:spPr/>
      <dgm:t>
        <a:bodyPr/>
        <a:lstStyle/>
        <a:p>
          <a:pPr latinLnBrk="1"/>
          <a:endParaRPr lang="ko-KR" altLang="en-US"/>
        </a:p>
      </dgm:t>
    </dgm:pt>
    <dgm:pt modelId="{859ACA0F-B5F2-409F-B411-7DA561DCF5D3}">
      <dgm:prSet custT="1"/>
      <dgm:spPr/>
      <dgm:t>
        <a:bodyPr/>
        <a:lstStyle/>
        <a:p>
          <a:pPr latinLnBrk="1"/>
          <a:r>
            <a:rPr lang="ko-KR" alt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데이터베이스 구축</a:t>
          </a:r>
        </a:p>
      </dgm:t>
    </dgm:pt>
    <dgm:pt modelId="{079C4A36-0A12-4B14-BA36-5D8121FB352B}" type="parTrans" cxnId="{994D45A6-F2CA-49D8-973F-B2C5A2F2E1FF}">
      <dgm:prSet/>
      <dgm:spPr/>
      <dgm:t>
        <a:bodyPr/>
        <a:lstStyle/>
        <a:p>
          <a:pPr latinLnBrk="1"/>
          <a:endParaRPr lang="ko-KR" altLang="en-US"/>
        </a:p>
      </dgm:t>
    </dgm:pt>
    <dgm:pt modelId="{70D516CD-C33E-48F2-861E-FA2B97D4AA33}" type="sibTrans" cxnId="{994D45A6-F2CA-49D8-973F-B2C5A2F2E1FF}">
      <dgm:prSet/>
      <dgm:spPr/>
      <dgm:t>
        <a:bodyPr/>
        <a:lstStyle/>
        <a:p>
          <a:pPr latinLnBrk="1"/>
          <a:endParaRPr lang="ko-KR" altLang="en-US"/>
        </a:p>
      </dgm:t>
    </dgm:pt>
    <dgm:pt modelId="{E47C170E-890F-474B-8600-1B7C6672881F}" type="pres">
      <dgm:prSet presAssocID="{453C756B-2BA2-487C-967A-634BB487F60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D9F5B8-6424-4A40-ACDD-9056BE0E627E}" type="pres">
      <dgm:prSet presAssocID="{520491F3-0833-4353-86E2-E58E1F9261D6}" presName="root1" presStyleCnt="0"/>
      <dgm:spPr/>
    </dgm:pt>
    <dgm:pt modelId="{56A3B3F6-BF28-4558-9E1A-D5B203FEC955}" type="pres">
      <dgm:prSet presAssocID="{520491F3-0833-4353-86E2-E58E1F9261D6}" presName="LevelOneTextNode" presStyleLbl="node0" presStyleIdx="0" presStyleCnt="2">
        <dgm:presLayoutVars>
          <dgm:chPref val="3"/>
        </dgm:presLayoutVars>
      </dgm:prSet>
      <dgm:spPr/>
    </dgm:pt>
    <dgm:pt modelId="{633E090E-37A8-4B82-A4A9-85E66058796B}" type="pres">
      <dgm:prSet presAssocID="{520491F3-0833-4353-86E2-E58E1F9261D6}" presName="level2hierChild" presStyleCnt="0"/>
      <dgm:spPr/>
    </dgm:pt>
    <dgm:pt modelId="{C45037EE-E9F9-4749-AB40-914D2ED0D58B}" type="pres">
      <dgm:prSet presAssocID="{BC9BA3B6-7353-4AEA-AC29-D09276B88EC5}" presName="conn2-1" presStyleLbl="parChTrans1D2" presStyleIdx="0" presStyleCnt="3"/>
      <dgm:spPr/>
    </dgm:pt>
    <dgm:pt modelId="{E8551BCE-FC2F-44EB-8DCC-03245DB576C3}" type="pres">
      <dgm:prSet presAssocID="{BC9BA3B6-7353-4AEA-AC29-D09276B88EC5}" presName="connTx" presStyleLbl="parChTrans1D2" presStyleIdx="0" presStyleCnt="3"/>
      <dgm:spPr/>
    </dgm:pt>
    <dgm:pt modelId="{1500252E-31A3-4962-A3E2-09D5CCC24366}" type="pres">
      <dgm:prSet presAssocID="{3615145B-802F-4510-87E0-97D7B38FABB0}" presName="root2" presStyleCnt="0"/>
      <dgm:spPr/>
    </dgm:pt>
    <dgm:pt modelId="{A9B1A260-20A6-4514-B7D5-C73688907864}" type="pres">
      <dgm:prSet presAssocID="{3615145B-802F-4510-87E0-97D7B38FABB0}" presName="LevelTwoTextNode" presStyleLbl="node2" presStyleIdx="0" presStyleCnt="3">
        <dgm:presLayoutVars>
          <dgm:chPref val="3"/>
        </dgm:presLayoutVars>
      </dgm:prSet>
      <dgm:spPr/>
    </dgm:pt>
    <dgm:pt modelId="{1349020A-B117-4095-8684-CAFFB83BF9AB}" type="pres">
      <dgm:prSet presAssocID="{3615145B-802F-4510-87E0-97D7B38FABB0}" presName="level3hierChild" presStyleCnt="0"/>
      <dgm:spPr/>
    </dgm:pt>
    <dgm:pt modelId="{4F5BF420-54CC-40D7-860A-C8F82DDC3D25}" type="pres">
      <dgm:prSet presAssocID="{917BDD42-79A5-41FF-953F-13329BCB18ED}" presName="conn2-1" presStyleLbl="parChTrans1D3" presStyleIdx="0" presStyleCnt="7"/>
      <dgm:spPr/>
    </dgm:pt>
    <dgm:pt modelId="{B3133755-1D98-4F42-974E-C8DFEC560AB7}" type="pres">
      <dgm:prSet presAssocID="{917BDD42-79A5-41FF-953F-13329BCB18ED}" presName="connTx" presStyleLbl="parChTrans1D3" presStyleIdx="0" presStyleCnt="7"/>
      <dgm:spPr/>
    </dgm:pt>
    <dgm:pt modelId="{C161D42E-6E8F-4533-A9C2-051248C6BE9B}" type="pres">
      <dgm:prSet presAssocID="{75767CD8-9B77-4352-B5D7-A2732365C87F}" presName="root2" presStyleCnt="0"/>
      <dgm:spPr/>
    </dgm:pt>
    <dgm:pt modelId="{A37B4118-DE31-46DD-AAA9-00432CB66249}" type="pres">
      <dgm:prSet presAssocID="{75767CD8-9B77-4352-B5D7-A2732365C87F}" presName="LevelTwoTextNode" presStyleLbl="node3" presStyleIdx="0" presStyleCnt="7">
        <dgm:presLayoutVars>
          <dgm:chPref val="3"/>
        </dgm:presLayoutVars>
      </dgm:prSet>
      <dgm:spPr/>
    </dgm:pt>
    <dgm:pt modelId="{40A52CC7-EDBF-4C4E-ADE8-6DDFD0CD0477}" type="pres">
      <dgm:prSet presAssocID="{75767CD8-9B77-4352-B5D7-A2732365C87F}" presName="level3hierChild" presStyleCnt="0"/>
      <dgm:spPr/>
    </dgm:pt>
    <dgm:pt modelId="{4E29E28A-47D0-4B58-AB1A-12BC779F7B13}" type="pres">
      <dgm:prSet presAssocID="{F4E9715F-73B8-4E8F-9DC3-18F7CC93647D}" presName="conn2-1" presStyleLbl="parChTrans1D4" presStyleIdx="0" presStyleCnt="7"/>
      <dgm:spPr/>
    </dgm:pt>
    <dgm:pt modelId="{094C6F1C-3779-4490-9D21-26BA7198D291}" type="pres">
      <dgm:prSet presAssocID="{F4E9715F-73B8-4E8F-9DC3-18F7CC93647D}" presName="connTx" presStyleLbl="parChTrans1D4" presStyleIdx="0" presStyleCnt="7"/>
      <dgm:spPr/>
    </dgm:pt>
    <dgm:pt modelId="{142C251E-9D96-4C88-B997-EE01751ACDCA}" type="pres">
      <dgm:prSet presAssocID="{5C7A7724-0568-467A-960E-ED46EA5C7895}" presName="root2" presStyleCnt="0"/>
      <dgm:spPr/>
    </dgm:pt>
    <dgm:pt modelId="{0B16BC52-784B-4C56-8048-53C0ADD46CD1}" type="pres">
      <dgm:prSet presAssocID="{5C7A7724-0568-467A-960E-ED46EA5C7895}" presName="LevelTwoTextNode" presStyleLbl="node4" presStyleIdx="0" presStyleCnt="7">
        <dgm:presLayoutVars>
          <dgm:chPref val="3"/>
        </dgm:presLayoutVars>
      </dgm:prSet>
      <dgm:spPr/>
    </dgm:pt>
    <dgm:pt modelId="{F9147673-25DC-4865-80BC-4E9730A16C40}" type="pres">
      <dgm:prSet presAssocID="{5C7A7724-0568-467A-960E-ED46EA5C7895}" presName="level3hierChild" presStyleCnt="0"/>
      <dgm:spPr/>
    </dgm:pt>
    <dgm:pt modelId="{C5D7DD10-DBF6-4B3B-AEF6-BBFBBB4470C4}" type="pres">
      <dgm:prSet presAssocID="{8E9A5A4A-98D3-49CC-9C21-BEE6321E9F77}" presName="conn2-1" presStyleLbl="parChTrans1D4" presStyleIdx="1" presStyleCnt="7"/>
      <dgm:spPr/>
    </dgm:pt>
    <dgm:pt modelId="{B9525084-8A51-4230-8A97-8786182B180C}" type="pres">
      <dgm:prSet presAssocID="{8E9A5A4A-98D3-49CC-9C21-BEE6321E9F77}" presName="connTx" presStyleLbl="parChTrans1D4" presStyleIdx="1" presStyleCnt="7"/>
      <dgm:spPr/>
    </dgm:pt>
    <dgm:pt modelId="{0B3E4B14-D49F-4E73-92B6-29E3749D09D2}" type="pres">
      <dgm:prSet presAssocID="{DF4FCFDB-40B5-432C-90F7-77706DE8B642}" presName="root2" presStyleCnt="0"/>
      <dgm:spPr/>
    </dgm:pt>
    <dgm:pt modelId="{FAFFF746-7867-4F8F-9DB9-3436801FBE4E}" type="pres">
      <dgm:prSet presAssocID="{DF4FCFDB-40B5-432C-90F7-77706DE8B642}" presName="LevelTwoTextNode" presStyleLbl="node4" presStyleIdx="1" presStyleCnt="7">
        <dgm:presLayoutVars>
          <dgm:chPref val="3"/>
        </dgm:presLayoutVars>
      </dgm:prSet>
      <dgm:spPr/>
    </dgm:pt>
    <dgm:pt modelId="{85C0B94A-EDA8-427C-BFA3-40B9B61353CC}" type="pres">
      <dgm:prSet presAssocID="{DF4FCFDB-40B5-432C-90F7-77706DE8B642}" presName="level3hierChild" presStyleCnt="0"/>
      <dgm:spPr/>
    </dgm:pt>
    <dgm:pt modelId="{DC654555-7281-4225-9F61-F2F7E13112D1}" type="pres">
      <dgm:prSet presAssocID="{BB1749A3-562E-46CA-8DB5-0556EF024E88}" presName="conn2-1" presStyleLbl="parChTrans1D4" presStyleIdx="2" presStyleCnt="7"/>
      <dgm:spPr/>
    </dgm:pt>
    <dgm:pt modelId="{646DC780-A2F3-40DF-BF7C-AF30186B2CB7}" type="pres">
      <dgm:prSet presAssocID="{BB1749A3-562E-46CA-8DB5-0556EF024E88}" presName="connTx" presStyleLbl="parChTrans1D4" presStyleIdx="2" presStyleCnt="7"/>
      <dgm:spPr/>
    </dgm:pt>
    <dgm:pt modelId="{CE8CAE82-5BD4-40D9-81FB-3D11F2F70534}" type="pres">
      <dgm:prSet presAssocID="{E416BC2B-9D05-418D-A7B4-41C46D4B3FC3}" presName="root2" presStyleCnt="0"/>
      <dgm:spPr/>
    </dgm:pt>
    <dgm:pt modelId="{73BAB12A-5EF2-4994-ABF4-029EF1AD6E7C}" type="pres">
      <dgm:prSet presAssocID="{E416BC2B-9D05-418D-A7B4-41C46D4B3FC3}" presName="LevelTwoTextNode" presStyleLbl="node4" presStyleIdx="2" presStyleCnt="7">
        <dgm:presLayoutVars>
          <dgm:chPref val="3"/>
        </dgm:presLayoutVars>
      </dgm:prSet>
      <dgm:spPr/>
    </dgm:pt>
    <dgm:pt modelId="{7BC9E8F8-EF7F-4D05-B82D-3FA3AA1D87E4}" type="pres">
      <dgm:prSet presAssocID="{E416BC2B-9D05-418D-A7B4-41C46D4B3FC3}" presName="level3hierChild" presStyleCnt="0"/>
      <dgm:spPr/>
    </dgm:pt>
    <dgm:pt modelId="{552145B4-BD49-4F5E-A294-F37FCD9D7447}" type="pres">
      <dgm:prSet presAssocID="{27BDB8D3-BDA2-4A16-BB3C-F963FED07CB8}" presName="conn2-1" presStyleLbl="parChTrans1D4" presStyleIdx="3" presStyleCnt="7"/>
      <dgm:spPr/>
    </dgm:pt>
    <dgm:pt modelId="{FB889956-417F-45C6-A716-D59E26B1521B}" type="pres">
      <dgm:prSet presAssocID="{27BDB8D3-BDA2-4A16-BB3C-F963FED07CB8}" presName="connTx" presStyleLbl="parChTrans1D4" presStyleIdx="3" presStyleCnt="7"/>
      <dgm:spPr/>
    </dgm:pt>
    <dgm:pt modelId="{B14557E1-975A-4AAC-9017-56695CAEF901}" type="pres">
      <dgm:prSet presAssocID="{98327743-4CC6-4F3E-8FCB-6E1FFB2B58CC}" presName="root2" presStyleCnt="0"/>
      <dgm:spPr/>
    </dgm:pt>
    <dgm:pt modelId="{01E552B9-E766-4D26-9493-126CC5E79EFD}" type="pres">
      <dgm:prSet presAssocID="{98327743-4CC6-4F3E-8FCB-6E1FFB2B58CC}" presName="LevelTwoTextNode" presStyleLbl="node4" presStyleIdx="3" presStyleCnt="7">
        <dgm:presLayoutVars>
          <dgm:chPref val="3"/>
        </dgm:presLayoutVars>
      </dgm:prSet>
      <dgm:spPr/>
    </dgm:pt>
    <dgm:pt modelId="{20A46039-2FC4-4339-A9BB-0EF85C29B162}" type="pres">
      <dgm:prSet presAssocID="{98327743-4CC6-4F3E-8FCB-6E1FFB2B58CC}" presName="level3hierChild" presStyleCnt="0"/>
      <dgm:spPr/>
    </dgm:pt>
    <dgm:pt modelId="{5DC93C64-9826-4128-B62A-FE6233C03E1A}" type="pres">
      <dgm:prSet presAssocID="{F5F9E8A3-8E39-4A5C-B574-77658AFD3FCF}" presName="conn2-1" presStyleLbl="parChTrans1D4" presStyleIdx="4" presStyleCnt="7"/>
      <dgm:spPr/>
    </dgm:pt>
    <dgm:pt modelId="{BD455E36-2A24-4716-A7F5-C781D23D5F79}" type="pres">
      <dgm:prSet presAssocID="{F5F9E8A3-8E39-4A5C-B574-77658AFD3FCF}" presName="connTx" presStyleLbl="parChTrans1D4" presStyleIdx="4" presStyleCnt="7"/>
      <dgm:spPr/>
    </dgm:pt>
    <dgm:pt modelId="{44124E96-F57A-48D7-8136-22516AF9F23C}" type="pres">
      <dgm:prSet presAssocID="{6059D0F9-563D-4703-A820-CD5F5BA2988E}" presName="root2" presStyleCnt="0"/>
      <dgm:spPr/>
    </dgm:pt>
    <dgm:pt modelId="{256B6D9B-B747-4808-B91E-3DE3A52974C6}" type="pres">
      <dgm:prSet presAssocID="{6059D0F9-563D-4703-A820-CD5F5BA2988E}" presName="LevelTwoTextNode" presStyleLbl="node4" presStyleIdx="4" presStyleCnt="7">
        <dgm:presLayoutVars>
          <dgm:chPref val="3"/>
        </dgm:presLayoutVars>
      </dgm:prSet>
      <dgm:spPr/>
    </dgm:pt>
    <dgm:pt modelId="{B142449C-8D0A-400C-A2DA-C5E62AF974F2}" type="pres">
      <dgm:prSet presAssocID="{6059D0F9-563D-4703-A820-CD5F5BA2988E}" presName="level3hierChild" presStyleCnt="0"/>
      <dgm:spPr/>
    </dgm:pt>
    <dgm:pt modelId="{FB7CCFCC-42B5-4C5B-BE09-FF60537D3BD4}" type="pres">
      <dgm:prSet presAssocID="{3A23DEDE-7A51-4C9A-B425-CAAB98619D89}" presName="root1" presStyleCnt="0"/>
      <dgm:spPr/>
    </dgm:pt>
    <dgm:pt modelId="{B6760327-0C0B-401C-977C-BED9F4F398A3}" type="pres">
      <dgm:prSet presAssocID="{3A23DEDE-7A51-4C9A-B425-CAAB98619D89}" presName="LevelOneTextNode" presStyleLbl="node0" presStyleIdx="1" presStyleCnt="2">
        <dgm:presLayoutVars>
          <dgm:chPref val="3"/>
        </dgm:presLayoutVars>
      </dgm:prSet>
      <dgm:spPr/>
    </dgm:pt>
    <dgm:pt modelId="{210C8B7E-C417-4D1F-BF8E-52EEEA238B33}" type="pres">
      <dgm:prSet presAssocID="{3A23DEDE-7A51-4C9A-B425-CAAB98619D89}" presName="level2hierChild" presStyleCnt="0"/>
      <dgm:spPr/>
    </dgm:pt>
    <dgm:pt modelId="{C37EC176-6B7B-436B-9386-B6E1DCA1B524}" type="pres">
      <dgm:prSet presAssocID="{9B69D233-2976-4AC1-9BCB-D564F8B52F85}" presName="conn2-1" presStyleLbl="parChTrans1D2" presStyleIdx="1" presStyleCnt="3"/>
      <dgm:spPr/>
    </dgm:pt>
    <dgm:pt modelId="{C8C90A64-72D1-4F07-AD51-106651773815}" type="pres">
      <dgm:prSet presAssocID="{9B69D233-2976-4AC1-9BCB-D564F8B52F85}" presName="connTx" presStyleLbl="parChTrans1D2" presStyleIdx="1" presStyleCnt="3"/>
      <dgm:spPr/>
    </dgm:pt>
    <dgm:pt modelId="{A3C567F3-2615-4A1B-8BFE-2007D491A3F5}" type="pres">
      <dgm:prSet presAssocID="{E57BF061-DCCA-40B9-910B-96FD6751E9C5}" presName="root2" presStyleCnt="0"/>
      <dgm:spPr/>
    </dgm:pt>
    <dgm:pt modelId="{09C3178D-8615-484D-A32D-476D66E08DBD}" type="pres">
      <dgm:prSet presAssocID="{E57BF061-DCCA-40B9-910B-96FD6751E9C5}" presName="LevelTwoTextNode" presStyleLbl="node2" presStyleIdx="1" presStyleCnt="3">
        <dgm:presLayoutVars>
          <dgm:chPref val="3"/>
        </dgm:presLayoutVars>
      </dgm:prSet>
      <dgm:spPr/>
    </dgm:pt>
    <dgm:pt modelId="{6150F40D-4AAA-46F5-8F6E-3F129CC0D065}" type="pres">
      <dgm:prSet presAssocID="{E57BF061-DCCA-40B9-910B-96FD6751E9C5}" presName="level3hierChild" presStyleCnt="0"/>
      <dgm:spPr/>
    </dgm:pt>
    <dgm:pt modelId="{62950AB9-7F0B-4ED2-9AAC-5373FBE4FAE5}" type="pres">
      <dgm:prSet presAssocID="{7D611F60-4187-412C-AAB9-3EDF858E57B2}" presName="conn2-1" presStyleLbl="parChTrans1D3" presStyleIdx="1" presStyleCnt="7"/>
      <dgm:spPr/>
    </dgm:pt>
    <dgm:pt modelId="{E615EABB-0B7C-4E07-ADEF-A7C42C927D2D}" type="pres">
      <dgm:prSet presAssocID="{7D611F60-4187-412C-AAB9-3EDF858E57B2}" presName="connTx" presStyleLbl="parChTrans1D3" presStyleIdx="1" presStyleCnt="7"/>
      <dgm:spPr/>
    </dgm:pt>
    <dgm:pt modelId="{EB45E8CC-1B94-471A-9751-81E8FE7A5F8D}" type="pres">
      <dgm:prSet presAssocID="{572E6D96-4E1C-4B3C-8B39-B843F91C86BF}" presName="root2" presStyleCnt="0"/>
      <dgm:spPr/>
    </dgm:pt>
    <dgm:pt modelId="{EF69CE6A-BADF-4DF8-BD5F-81ABE610F3D9}" type="pres">
      <dgm:prSet presAssocID="{572E6D96-4E1C-4B3C-8B39-B843F91C86BF}" presName="LevelTwoTextNode" presStyleLbl="node3" presStyleIdx="1" presStyleCnt="7">
        <dgm:presLayoutVars>
          <dgm:chPref val="3"/>
        </dgm:presLayoutVars>
      </dgm:prSet>
      <dgm:spPr/>
    </dgm:pt>
    <dgm:pt modelId="{2BF9B851-1091-40D0-A94F-939D811F3604}" type="pres">
      <dgm:prSet presAssocID="{572E6D96-4E1C-4B3C-8B39-B843F91C86BF}" presName="level3hierChild" presStyleCnt="0"/>
      <dgm:spPr/>
    </dgm:pt>
    <dgm:pt modelId="{8E3E3519-05EC-4776-BC6D-27778C5A4B27}" type="pres">
      <dgm:prSet presAssocID="{079C4A36-0A12-4B14-BA36-5D8121FB352B}" presName="conn2-1" presStyleLbl="parChTrans1D3" presStyleIdx="2" presStyleCnt="7"/>
      <dgm:spPr/>
    </dgm:pt>
    <dgm:pt modelId="{D2BA10C8-DB98-4359-8774-48D422CC2925}" type="pres">
      <dgm:prSet presAssocID="{079C4A36-0A12-4B14-BA36-5D8121FB352B}" presName="connTx" presStyleLbl="parChTrans1D3" presStyleIdx="2" presStyleCnt="7"/>
      <dgm:spPr/>
    </dgm:pt>
    <dgm:pt modelId="{B727BA42-FD16-4F08-B04E-8B4DC1991AD2}" type="pres">
      <dgm:prSet presAssocID="{859ACA0F-B5F2-409F-B411-7DA561DCF5D3}" presName="root2" presStyleCnt="0"/>
      <dgm:spPr/>
    </dgm:pt>
    <dgm:pt modelId="{4517CCA4-341B-4F39-9BC2-B470263C89D3}" type="pres">
      <dgm:prSet presAssocID="{859ACA0F-B5F2-409F-B411-7DA561DCF5D3}" presName="LevelTwoTextNode" presStyleLbl="node3" presStyleIdx="2" presStyleCnt="7">
        <dgm:presLayoutVars>
          <dgm:chPref val="3"/>
        </dgm:presLayoutVars>
      </dgm:prSet>
      <dgm:spPr/>
    </dgm:pt>
    <dgm:pt modelId="{DC0AA993-2D3F-4879-A8A7-9183B76544A6}" type="pres">
      <dgm:prSet presAssocID="{859ACA0F-B5F2-409F-B411-7DA561DCF5D3}" presName="level3hierChild" presStyleCnt="0"/>
      <dgm:spPr/>
    </dgm:pt>
    <dgm:pt modelId="{6DDB8C06-5377-44AE-A4A8-F11A3BCBAF69}" type="pres">
      <dgm:prSet presAssocID="{C62768D7-5BFD-41F6-BA6B-57FE8BE3F52C}" presName="conn2-1" presStyleLbl="parChTrans1D2" presStyleIdx="2" presStyleCnt="3"/>
      <dgm:spPr/>
    </dgm:pt>
    <dgm:pt modelId="{EB6680D1-35D6-4C3B-9717-790AE3A6432D}" type="pres">
      <dgm:prSet presAssocID="{C62768D7-5BFD-41F6-BA6B-57FE8BE3F52C}" presName="connTx" presStyleLbl="parChTrans1D2" presStyleIdx="2" presStyleCnt="3"/>
      <dgm:spPr/>
    </dgm:pt>
    <dgm:pt modelId="{214D845B-1902-49A9-BB0B-0730B316E989}" type="pres">
      <dgm:prSet presAssocID="{8E91A27E-D162-4834-8316-CC8C6BA87C85}" presName="root2" presStyleCnt="0"/>
      <dgm:spPr/>
    </dgm:pt>
    <dgm:pt modelId="{B2FC4610-3B99-4E7B-8FF7-23CE0EA95885}" type="pres">
      <dgm:prSet presAssocID="{8E91A27E-D162-4834-8316-CC8C6BA87C85}" presName="LevelTwoTextNode" presStyleLbl="node2" presStyleIdx="2" presStyleCnt="3">
        <dgm:presLayoutVars>
          <dgm:chPref val="3"/>
        </dgm:presLayoutVars>
      </dgm:prSet>
      <dgm:spPr/>
    </dgm:pt>
    <dgm:pt modelId="{F37D0C08-696F-4287-B4A1-03BF3D81B133}" type="pres">
      <dgm:prSet presAssocID="{8E91A27E-D162-4834-8316-CC8C6BA87C85}" presName="level3hierChild" presStyleCnt="0"/>
      <dgm:spPr/>
    </dgm:pt>
    <dgm:pt modelId="{D34C4A66-204C-4DD4-9ACD-0CDB5C2BC8AB}" type="pres">
      <dgm:prSet presAssocID="{8B9C8212-9EEA-4C72-B29C-84881688051C}" presName="conn2-1" presStyleLbl="parChTrans1D3" presStyleIdx="3" presStyleCnt="7"/>
      <dgm:spPr/>
    </dgm:pt>
    <dgm:pt modelId="{502A4DCD-A9B8-49AA-9C25-E5F4F9EBCB8E}" type="pres">
      <dgm:prSet presAssocID="{8B9C8212-9EEA-4C72-B29C-84881688051C}" presName="connTx" presStyleLbl="parChTrans1D3" presStyleIdx="3" presStyleCnt="7"/>
      <dgm:spPr/>
    </dgm:pt>
    <dgm:pt modelId="{A5CBBDBE-7E20-422D-9CF8-22C4A024D48A}" type="pres">
      <dgm:prSet presAssocID="{46465D68-AC38-43F7-B118-3F8C4BE09521}" presName="root2" presStyleCnt="0"/>
      <dgm:spPr/>
    </dgm:pt>
    <dgm:pt modelId="{829D7528-40D5-4ED6-B269-BC185D06661A}" type="pres">
      <dgm:prSet presAssocID="{46465D68-AC38-43F7-B118-3F8C4BE09521}" presName="LevelTwoTextNode" presStyleLbl="node3" presStyleIdx="3" presStyleCnt="7">
        <dgm:presLayoutVars>
          <dgm:chPref val="3"/>
        </dgm:presLayoutVars>
      </dgm:prSet>
      <dgm:spPr/>
    </dgm:pt>
    <dgm:pt modelId="{4ED91DF2-B867-44B8-B24C-101235C0E43A}" type="pres">
      <dgm:prSet presAssocID="{46465D68-AC38-43F7-B118-3F8C4BE09521}" presName="level3hierChild" presStyleCnt="0"/>
      <dgm:spPr/>
    </dgm:pt>
    <dgm:pt modelId="{3680B359-6D41-4035-BA7C-D965F8854DC5}" type="pres">
      <dgm:prSet presAssocID="{81378AD0-E6D1-4DD1-9CDF-DDCD5BAEEC45}" presName="conn2-1" presStyleLbl="parChTrans1D4" presStyleIdx="5" presStyleCnt="7"/>
      <dgm:spPr/>
    </dgm:pt>
    <dgm:pt modelId="{15AE14D1-4BF3-486E-96E9-C1001ECDCAC0}" type="pres">
      <dgm:prSet presAssocID="{81378AD0-E6D1-4DD1-9CDF-DDCD5BAEEC45}" presName="connTx" presStyleLbl="parChTrans1D4" presStyleIdx="5" presStyleCnt="7"/>
      <dgm:spPr/>
    </dgm:pt>
    <dgm:pt modelId="{B5446A06-6A61-4CF5-BD6D-CBC54F23EFE2}" type="pres">
      <dgm:prSet presAssocID="{1CA6187B-19F4-4B72-8A89-7D99887F59F5}" presName="root2" presStyleCnt="0"/>
      <dgm:spPr/>
    </dgm:pt>
    <dgm:pt modelId="{817805AF-444F-4C09-A649-A15B1F0C5492}" type="pres">
      <dgm:prSet presAssocID="{1CA6187B-19F4-4B72-8A89-7D99887F59F5}" presName="LevelTwoTextNode" presStyleLbl="node4" presStyleIdx="5" presStyleCnt="7">
        <dgm:presLayoutVars>
          <dgm:chPref val="3"/>
        </dgm:presLayoutVars>
      </dgm:prSet>
      <dgm:spPr/>
    </dgm:pt>
    <dgm:pt modelId="{B77D5577-AEF2-4FB8-B95E-2A63913B2C3A}" type="pres">
      <dgm:prSet presAssocID="{1CA6187B-19F4-4B72-8A89-7D99887F59F5}" presName="level3hierChild" presStyleCnt="0"/>
      <dgm:spPr/>
    </dgm:pt>
    <dgm:pt modelId="{A1AC7FE5-F664-4EB2-A410-53CB9D3C376B}" type="pres">
      <dgm:prSet presAssocID="{F4904F67-3384-48A8-B7F4-955513D6202D}" presName="conn2-1" presStyleLbl="parChTrans1D4" presStyleIdx="6" presStyleCnt="7"/>
      <dgm:spPr/>
    </dgm:pt>
    <dgm:pt modelId="{704A6FC7-75E1-4C4D-9F18-73D323EC6074}" type="pres">
      <dgm:prSet presAssocID="{F4904F67-3384-48A8-B7F4-955513D6202D}" presName="connTx" presStyleLbl="parChTrans1D4" presStyleIdx="6" presStyleCnt="7"/>
      <dgm:spPr/>
    </dgm:pt>
    <dgm:pt modelId="{9D46866F-3490-4955-80F1-2938D202BE21}" type="pres">
      <dgm:prSet presAssocID="{643BEB77-1DEA-48A4-A47A-6199219C7D58}" presName="root2" presStyleCnt="0"/>
      <dgm:spPr/>
    </dgm:pt>
    <dgm:pt modelId="{9ABC4718-CD5B-499C-BB2D-ADCA0D59D0AA}" type="pres">
      <dgm:prSet presAssocID="{643BEB77-1DEA-48A4-A47A-6199219C7D58}" presName="LevelTwoTextNode" presStyleLbl="node4" presStyleIdx="6" presStyleCnt="7">
        <dgm:presLayoutVars>
          <dgm:chPref val="3"/>
        </dgm:presLayoutVars>
      </dgm:prSet>
      <dgm:spPr/>
    </dgm:pt>
    <dgm:pt modelId="{F0FD7205-808B-4C73-9397-6DE3AEB14CC4}" type="pres">
      <dgm:prSet presAssocID="{643BEB77-1DEA-48A4-A47A-6199219C7D58}" presName="level3hierChild" presStyleCnt="0"/>
      <dgm:spPr/>
    </dgm:pt>
    <dgm:pt modelId="{0726EC3D-29EB-49E3-B4FE-C0A309DCA9BD}" type="pres">
      <dgm:prSet presAssocID="{1F99D13E-D2BD-4CDC-9B5A-6ECA0255AF09}" presName="conn2-1" presStyleLbl="parChTrans1D3" presStyleIdx="4" presStyleCnt="7"/>
      <dgm:spPr/>
    </dgm:pt>
    <dgm:pt modelId="{C43B6A59-527F-4E17-AA63-1E946B191ED8}" type="pres">
      <dgm:prSet presAssocID="{1F99D13E-D2BD-4CDC-9B5A-6ECA0255AF09}" presName="connTx" presStyleLbl="parChTrans1D3" presStyleIdx="4" presStyleCnt="7"/>
      <dgm:spPr/>
    </dgm:pt>
    <dgm:pt modelId="{1DADF24E-F890-471F-8B21-8C8B7650C287}" type="pres">
      <dgm:prSet presAssocID="{AD50B2C3-0956-4D5E-A01F-B16EBA21882C}" presName="root2" presStyleCnt="0"/>
      <dgm:spPr/>
    </dgm:pt>
    <dgm:pt modelId="{282EACE8-218C-4EFA-B5E5-F7FEE7929D72}" type="pres">
      <dgm:prSet presAssocID="{AD50B2C3-0956-4D5E-A01F-B16EBA21882C}" presName="LevelTwoTextNode" presStyleLbl="node3" presStyleIdx="4" presStyleCnt="7">
        <dgm:presLayoutVars>
          <dgm:chPref val="3"/>
        </dgm:presLayoutVars>
      </dgm:prSet>
      <dgm:spPr/>
    </dgm:pt>
    <dgm:pt modelId="{CC1FA9A0-EDA5-432C-9B9C-20BF2F287FFF}" type="pres">
      <dgm:prSet presAssocID="{AD50B2C3-0956-4D5E-A01F-B16EBA21882C}" presName="level3hierChild" presStyleCnt="0"/>
      <dgm:spPr/>
    </dgm:pt>
    <dgm:pt modelId="{074BAB46-2D67-4E96-A7DD-53BA07A94A0D}" type="pres">
      <dgm:prSet presAssocID="{EA9BA4C8-23AF-453A-AD42-24AEC3422B0A}" presName="conn2-1" presStyleLbl="parChTrans1D3" presStyleIdx="5" presStyleCnt="7"/>
      <dgm:spPr/>
    </dgm:pt>
    <dgm:pt modelId="{5E706B6C-E3EC-42CC-BCBD-F6C3BB10D7AB}" type="pres">
      <dgm:prSet presAssocID="{EA9BA4C8-23AF-453A-AD42-24AEC3422B0A}" presName="connTx" presStyleLbl="parChTrans1D3" presStyleIdx="5" presStyleCnt="7"/>
      <dgm:spPr/>
    </dgm:pt>
    <dgm:pt modelId="{154A08DA-A8C8-477D-9A7A-045382DB853B}" type="pres">
      <dgm:prSet presAssocID="{802A3B2E-58C9-46CF-974F-5A87921BA792}" presName="root2" presStyleCnt="0"/>
      <dgm:spPr/>
    </dgm:pt>
    <dgm:pt modelId="{63D60858-CDAF-4654-A54B-E2F54A1E78B6}" type="pres">
      <dgm:prSet presAssocID="{802A3B2E-58C9-46CF-974F-5A87921BA792}" presName="LevelTwoTextNode" presStyleLbl="node3" presStyleIdx="5" presStyleCnt="7">
        <dgm:presLayoutVars>
          <dgm:chPref val="3"/>
        </dgm:presLayoutVars>
      </dgm:prSet>
      <dgm:spPr/>
    </dgm:pt>
    <dgm:pt modelId="{2915B200-0CA6-4033-B89E-6D439EBF52C0}" type="pres">
      <dgm:prSet presAssocID="{802A3B2E-58C9-46CF-974F-5A87921BA792}" presName="level3hierChild" presStyleCnt="0"/>
      <dgm:spPr/>
    </dgm:pt>
    <dgm:pt modelId="{FFF1C526-4BCB-4758-92FF-CD5D0D1AF140}" type="pres">
      <dgm:prSet presAssocID="{74055F9F-FFEE-49B4-891D-86C706E244AB}" presName="conn2-1" presStyleLbl="parChTrans1D3" presStyleIdx="6" presStyleCnt="7"/>
      <dgm:spPr/>
    </dgm:pt>
    <dgm:pt modelId="{3284FA44-1CC0-42BC-B978-E3AEBA99D0AD}" type="pres">
      <dgm:prSet presAssocID="{74055F9F-FFEE-49B4-891D-86C706E244AB}" presName="connTx" presStyleLbl="parChTrans1D3" presStyleIdx="6" presStyleCnt="7"/>
      <dgm:spPr/>
    </dgm:pt>
    <dgm:pt modelId="{CE39EC76-693B-4CD0-8BD3-6EA9E4A63AAA}" type="pres">
      <dgm:prSet presAssocID="{C554DBBB-F813-4068-9DAD-03BACE07F3A5}" presName="root2" presStyleCnt="0"/>
      <dgm:spPr/>
    </dgm:pt>
    <dgm:pt modelId="{597F643E-21F6-4211-A855-1BBA53F9E942}" type="pres">
      <dgm:prSet presAssocID="{C554DBBB-F813-4068-9DAD-03BACE07F3A5}" presName="LevelTwoTextNode" presStyleLbl="node3" presStyleIdx="6" presStyleCnt="7">
        <dgm:presLayoutVars>
          <dgm:chPref val="3"/>
        </dgm:presLayoutVars>
      </dgm:prSet>
      <dgm:spPr/>
    </dgm:pt>
    <dgm:pt modelId="{B5ABB89C-E4D9-42E5-8605-B04E913F31C0}" type="pres">
      <dgm:prSet presAssocID="{C554DBBB-F813-4068-9DAD-03BACE07F3A5}" presName="level3hierChild" presStyleCnt="0"/>
      <dgm:spPr/>
    </dgm:pt>
  </dgm:ptLst>
  <dgm:cxnLst>
    <dgm:cxn modelId="{1CB88F03-2BD1-47A5-89F1-1362813B7F4A}" type="presOf" srcId="{6059D0F9-563D-4703-A820-CD5F5BA2988E}" destId="{256B6D9B-B747-4808-B91E-3DE3A52974C6}" srcOrd="0" destOrd="0" presId="urn:microsoft.com/office/officeart/2005/8/layout/hierarchy2"/>
    <dgm:cxn modelId="{EDE3D404-BBA6-42C3-8686-4EAE2C7649BC}" type="presOf" srcId="{F4E9715F-73B8-4E8F-9DC3-18F7CC93647D}" destId="{094C6F1C-3779-4490-9D21-26BA7198D291}" srcOrd="1" destOrd="0" presId="urn:microsoft.com/office/officeart/2005/8/layout/hierarchy2"/>
    <dgm:cxn modelId="{FD8C4106-7B3C-444B-9F69-2C02EC2FE420}" type="presOf" srcId="{8B9C8212-9EEA-4C72-B29C-84881688051C}" destId="{502A4DCD-A9B8-49AA-9C25-E5F4F9EBCB8E}" srcOrd="1" destOrd="0" presId="urn:microsoft.com/office/officeart/2005/8/layout/hierarchy2"/>
    <dgm:cxn modelId="{242FC808-F139-4713-B153-93F0E095A6D1}" srcId="{3A23DEDE-7A51-4C9A-B425-CAAB98619D89}" destId="{8E91A27E-D162-4834-8316-CC8C6BA87C85}" srcOrd="1" destOrd="0" parTransId="{C62768D7-5BFD-41F6-BA6B-57FE8BE3F52C}" sibTransId="{C4B4F461-4272-4568-80A8-48A2FCC3DAFD}"/>
    <dgm:cxn modelId="{D8258D0F-1007-4C5C-A44E-B77820874E8A}" srcId="{8E91A27E-D162-4834-8316-CC8C6BA87C85}" destId="{AD50B2C3-0956-4D5E-A01F-B16EBA21882C}" srcOrd="1" destOrd="0" parTransId="{1F99D13E-D2BD-4CDC-9B5A-6ECA0255AF09}" sibTransId="{083F6887-64A7-4397-81A4-42350D01639C}"/>
    <dgm:cxn modelId="{EADFEC12-8330-4287-8265-42ACD6BA9E75}" type="presOf" srcId="{F5F9E8A3-8E39-4A5C-B574-77658AFD3FCF}" destId="{5DC93C64-9826-4128-B62A-FE6233C03E1A}" srcOrd="0" destOrd="0" presId="urn:microsoft.com/office/officeart/2005/8/layout/hierarchy2"/>
    <dgm:cxn modelId="{9E795317-47A3-46B6-ADE8-6A2864E639A4}" srcId="{E57BF061-DCCA-40B9-910B-96FD6751E9C5}" destId="{572E6D96-4E1C-4B3C-8B39-B843F91C86BF}" srcOrd="0" destOrd="0" parTransId="{7D611F60-4187-412C-AAB9-3EDF858E57B2}" sibTransId="{7AD1B235-E3FD-42CA-8EAB-84DEABE9AC2D}"/>
    <dgm:cxn modelId="{9117EA1A-257A-4EEE-845E-3F6BFF94EE90}" type="presOf" srcId="{BC9BA3B6-7353-4AEA-AC29-D09276B88EC5}" destId="{C45037EE-E9F9-4749-AB40-914D2ED0D58B}" srcOrd="0" destOrd="0" presId="urn:microsoft.com/office/officeart/2005/8/layout/hierarchy2"/>
    <dgm:cxn modelId="{638EB61C-ACE1-429F-A87A-6A36F414A652}" type="presOf" srcId="{8B9C8212-9EEA-4C72-B29C-84881688051C}" destId="{D34C4A66-204C-4DD4-9ACD-0CDB5C2BC8AB}" srcOrd="0" destOrd="0" presId="urn:microsoft.com/office/officeart/2005/8/layout/hierarchy2"/>
    <dgm:cxn modelId="{05FE951F-4AC7-4F5D-A394-E2B26C4B7B5A}" type="presOf" srcId="{C62768D7-5BFD-41F6-BA6B-57FE8BE3F52C}" destId="{6DDB8C06-5377-44AE-A4A8-F11A3BCBAF69}" srcOrd="0" destOrd="0" presId="urn:microsoft.com/office/officeart/2005/8/layout/hierarchy2"/>
    <dgm:cxn modelId="{2F977224-AE14-42B0-B91B-031214F7E470}" type="presOf" srcId="{C62768D7-5BFD-41F6-BA6B-57FE8BE3F52C}" destId="{EB6680D1-35D6-4C3B-9717-790AE3A6432D}" srcOrd="1" destOrd="0" presId="urn:microsoft.com/office/officeart/2005/8/layout/hierarchy2"/>
    <dgm:cxn modelId="{745F0C29-A522-4144-B098-5876163C8EB6}" type="presOf" srcId="{7D611F60-4187-412C-AAB9-3EDF858E57B2}" destId="{62950AB9-7F0B-4ED2-9AAC-5373FBE4FAE5}" srcOrd="0" destOrd="0" presId="urn:microsoft.com/office/officeart/2005/8/layout/hierarchy2"/>
    <dgm:cxn modelId="{7263292B-4FE6-499D-B27C-549612A4CDDD}" srcId="{3615145B-802F-4510-87E0-97D7B38FABB0}" destId="{75767CD8-9B77-4352-B5D7-A2732365C87F}" srcOrd="0" destOrd="0" parTransId="{917BDD42-79A5-41FF-953F-13329BCB18ED}" sibTransId="{D6C2F4FF-CC66-40FD-8122-ED64038C3A8B}"/>
    <dgm:cxn modelId="{79E54935-7414-412F-8E7E-9CD7FF758A6E}" type="presOf" srcId="{643BEB77-1DEA-48A4-A47A-6199219C7D58}" destId="{9ABC4718-CD5B-499C-BB2D-ADCA0D59D0AA}" srcOrd="0" destOrd="0" presId="urn:microsoft.com/office/officeart/2005/8/layout/hierarchy2"/>
    <dgm:cxn modelId="{4761343E-3C47-44DC-BF30-4ADDD159BEA2}" srcId="{3A23DEDE-7A51-4C9A-B425-CAAB98619D89}" destId="{E57BF061-DCCA-40B9-910B-96FD6751E9C5}" srcOrd="0" destOrd="0" parTransId="{9B69D233-2976-4AC1-9BCB-D564F8B52F85}" sibTransId="{941A7D37-C253-4B00-95BE-671266C5911D}"/>
    <dgm:cxn modelId="{C0189D3E-C707-4AE4-8274-33EDD0A8FF7C}" type="presOf" srcId="{AD50B2C3-0956-4D5E-A01F-B16EBA21882C}" destId="{282EACE8-218C-4EFA-B5E5-F7FEE7929D72}" srcOrd="0" destOrd="0" presId="urn:microsoft.com/office/officeart/2005/8/layout/hierarchy2"/>
    <dgm:cxn modelId="{D0F3CC42-0644-415E-AC5F-9E41D7363B4B}" srcId="{453C756B-2BA2-487C-967A-634BB487F602}" destId="{3A23DEDE-7A51-4C9A-B425-CAAB98619D89}" srcOrd="1" destOrd="0" parTransId="{1F482FC5-0C8B-47D7-A98B-B967823734AE}" sibTransId="{F41776AE-72ED-4D6F-B856-F2C255D9F41C}"/>
    <dgm:cxn modelId="{C486C863-701C-44DC-BC89-C426D063BC51}" srcId="{8E91A27E-D162-4834-8316-CC8C6BA87C85}" destId="{46465D68-AC38-43F7-B118-3F8C4BE09521}" srcOrd="0" destOrd="0" parTransId="{8B9C8212-9EEA-4C72-B29C-84881688051C}" sibTransId="{18EAC2D4-180B-430E-B19A-BDF6865E14D6}"/>
    <dgm:cxn modelId="{B412FF44-C9F5-43E8-A25C-4F95129EEC28}" type="presOf" srcId="{27BDB8D3-BDA2-4A16-BB3C-F963FED07CB8}" destId="{FB889956-417F-45C6-A716-D59E26B1521B}" srcOrd="1" destOrd="0" presId="urn:microsoft.com/office/officeart/2005/8/layout/hierarchy2"/>
    <dgm:cxn modelId="{4E201546-55C3-4079-B1D2-3D934568C58C}" type="presOf" srcId="{9B69D233-2976-4AC1-9BCB-D564F8B52F85}" destId="{C8C90A64-72D1-4F07-AD51-106651773815}" srcOrd="1" destOrd="0" presId="urn:microsoft.com/office/officeart/2005/8/layout/hierarchy2"/>
    <dgm:cxn modelId="{84A93046-C72B-424B-B5DA-C49C9926CC59}" srcId="{453C756B-2BA2-487C-967A-634BB487F602}" destId="{520491F3-0833-4353-86E2-E58E1F9261D6}" srcOrd="0" destOrd="0" parTransId="{A1B409AD-ACAE-4761-8EC6-AD705E1718A2}" sibTransId="{7FC89A81-223D-499F-A3E3-7F027848A269}"/>
    <dgm:cxn modelId="{A0744866-06F8-4469-ACA7-E770F03CEC25}" type="presOf" srcId="{917BDD42-79A5-41FF-953F-13329BCB18ED}" destId="{B3133755-1D98-4F42-974E-C8DFEC560AB7}" srcOrd="1" destOrd="0" presId="urn:microsoft.com/office/officeart/2005/8/layout/hierarchy2"/>
    <dgm:cxn modelId="{C6E7BE69-BC18-4C91-9222-AD85ED88FF36}" type="presOf" srcId="{BC9BA3B6-7353-4AEA-AC29-D09276B88EC5}" destId="{E8551BCE-FC2F-44EB-8DCC-03245DB576C3}" srcOrd="1" destOrd="0" presId="urn:microsoft.com/office/officeart/2005/8/layout/hierarchy2"/>
    <dgm:cxn modelId="{0CF9D54B-9EB3-49CB-AFBC-6B3787793A5A}" type="presOf" srcId="{74055F9F-FFEE-49B4-891D-86C706E244AB}" destId="{3284FA44-1CC0-42BC-B978-E3AEBA99D0AD}" srcOrd="1" destOrd="0" presId="urn:microsoft.com/office/officeart/2005/8/layout/hierarchy2"/>
    <dgm:cxn modelId="{9802756C-00A5-47C6-8E59-865E08EEB14E}" type="presOf" srcId="{1F99D13E-D2BD-4CDC-9B5A-6ECA0255AF09}" destId="{0726EC3D-29EB-49E3-B4FE-C0A309DCA9BD}" srcOrd="0" destOrd="0" presId="urn:microsoft.com/office/officeart/2005/8/layout/hierarchy2"/>
    <dgm:cxn modelId="{96E2936D-172F-4C56-B7DD-09AAEF20A6EE}" type="presOf" srcId="{81378AD0-E6D1-4DD1-9CDF-DDCD5BAEEC45}" destId="{15AE14D1-4BF3-486E-96E9-C1001ECDCAC0}" srcOrd="1" destOrd="0" presId="urn:microsoft.com/office/officeart/2005/8/layout/hierarchy2"/>
    <dgm:cxn modelId="{1071266E-AB5F-4986-9DB7-A67808166DA2}" srcId="{75767CD8-9B77-4352-B5D7-A2732365C87F}" destId="{5C7A7724-0568-467A-960E-ED46EA5C7895}" srcOrd="0" destOrd="0" parTransId="{F4E9715F-73B8-4E8F-9DC3-18F7CC93647D}" sibTransId="{546A0B38-DDBE-4C8C-897C-5D8E2960AE2D}"/>
    <dgm:cxn modelId="{C10DBD4E-CAA4-4532-B377-5BB1DCE5D480}" srcId="{75767CD8-9B77-4352-B5D7-A2732365C87F}" destId="{DF4FCFDB-40B5-432C-90F7-77706DE8B642}" srcOrd="1" destOrd="0" parTransId="{8E9A5A4A-98D3-49CC-9C21-BEE6321E9F77}" sibTransId="{5B166A43-13CA-4420-9C9C-76F3D8EB8F17}"/>
    <dgm:cxn modelId="{293AF76F-5F8A-482F-9BF5-98FA373DADA6}" srcId="{75767CD8-9B77-4352-B5D7-A2732365C87F}" destId="{6059D0F9-563D-4703-A820-CD5F5BA2988E}" srcOrd="2" destOrd="0" parTransId="{F5F9E8A3-8E39-4A5C-B574-77658AFD3FCF}" sibTransId="{F1815128-78C8-48DD-B900-88E2FCCBDBC2}"/>
    <dgm:cxn modelId="{0E92BB70-C695-410A-86B2-EE6C38BCA4C2}" srcId="{46465D68-AC38-43F7-B118-3F8C4BE09521}" destId="{1CA6187B-19F4-4B72-8A89-7D99887F59F5}" srcOrd="0" destOrd="0" parTransId="{81378AD0-E6D1-4DD1-9CDF-DDCD5BAEEC45}" sibTransId="{B2EDFCF5-FCB6-4D3B-8E48-8EFD4622AE3A}"/>
    <dgm:cxn modelId="{13B8CA70-E2B3-474C-9197-3B72C488069A}" type="presOf" srcId="{46465D68-AC38-43F7-B118-3F8C4BE09521}" destId="{829D7528-40D5-4ED6-B269-BC185D06661A}" srcOrd="0" destOrd="0" presId="urn:microsoft.com/office/officeart/2005/8/layout/hierarchy2"/>
    <dgm:cxn modelId="{E3894751-4895-4AEF-BA8A-9E60AA4A599D}" type="presOf" srcId="{802A3B2E-58C9-46CF-974F-5A87921BA792}" destId="{63D60858-CDAF-4654-A54B-E2F54A1E78B6}" srcOrd="0" destOrd="0" presId="urn:microsoft.com/office/officeart/2005/8/layout/hierarchy2"/>
    <dgm:cxn modelId="{08F90A55-8C38-4487-9523-06B63305417E}" type="presOf" srcId="{74055F9F-FFEE-49B4-891D-86C706E244AB}" destId="{FFF1C526-4BCB-4758-92FF-CD5D0D1AF140}" srcOrd="0" destOrd="0" presId="urn:microsoft.com/office/officeart/2005/8/layout/hierarchy2"/>
    <dgm:cxn modelId="{E1846576-43F5-456A-9D6D-03DB87D6DA0B}" type="presOf" srcId="{27BDB8D3-BDA2-4A16-BB3C-F963FED07CB8}" destId="{552145B4-BD49-4F5E-A294-F37FCD9D7447}" srcOrd="0" destOrd="0" presId="urn:microsoft.com/office/officeart/2005/8/layout/hierarchy2"/>
    <dgm:cxn modelId="{5C1E7879-CD94-4E04-83CE-30D54ACD5DB8}" type="presOf" srcId="{C554DBBB-F813-4068-9DAD-03BACE07F3A5}" destId="{597F643E-21F6-4211-A855-1BBA53F9E942}" srcOrd="0" destOrd="0" presId="urn:microsoft.com/office/officeart/2005/8/layout/hierarchy2"/>
    <dgm:cxn modelId="{CB4A225A-5A04-4152-B031-803B3BC7AA6E}" type="presOf" srcId="{F4904F67-3384-48A8-B7F4-955513D6202D}" destId="{A1AC7FE5-F664-4EB2-A410-53CB9D3C376B}" srcOrd="0" destOrd="0" presId="urn:microsoft.com/office/officeart/2005/8/layout/hierarchy2"/>
    <dgm:cxn modelId="{B513EA5A-5638-44E6-9F0A-71C743A78074}" type="presOf" srcId="{8E9A5A4A-98D3-49CC-9C21-BEE6321E9F77}" destId="{C5D7DD10-DBF6-4B3B-AEF6-BBFBBB4470C4}" srcOrd="0" destOrd="0" presId="urn:microsoft.com/office/officeart/2005/8/layout/hierarchy2"/>
    <dgm:cxn modelId="{E0C9667B-A01E-40A7-BF0B-E835518E4833}" type="presOf" srcId="{8E91A27E-D162-4834-8316-CC8C6BA87C85}" destId="{B2FC4610-3B99-4E7B-8FF7-23CE0EA95885}" srcOrd="0" destOrd="0" presId="urn:microsoft.com/office/officeart/2005/8/layout/hierarchy2"/>
    <dgm:cxn modelId="{E7D5157D-3D9F-4C74-992F-C324A43F638D}" type="presOf" srcId="{BB1749A3-562E-46CA-8DB5-0556EF024E88}" destId="{646DC780-A2F3-40DF-BF7C-AF30186B2CB7}" srcOrd="1" destOrd="0" presId="urn:microsoft.com/office/officeart/2005/8/layout/hierarchy2"/>
    <dgm:cxn modelId="{39BA367D-F274-4FA6-BB6D-1EDF89BD9435}" srcId="{520491F3-0833-4353-86E2-E58E1F9261D6}" destId="{3615145B-802F-4510-87E0-97D7B38FABB0}" srcOrd="0" destOrd="0" parTransId="{BC9BA3B6-7353-4AEA-AC29-D09276B88EC5}" sibTransId="{FA1AF6DF-896C-471C-A8ED-69A2DA00FC97}"/>
    <dgm:cxn modelId="{F31E4280-590D-4F93-A30F-B60D565F37D9}" type="presOf" srcId="{DF4FCFDB-40B5-432C-90F7-77706DE8B642}" destId="{FAFFF746-7867-4F8F-9DB9-3436801FBE4E}" srcOrd="0" destOrd="0" presId="urn:microsoft.com/office/officeart/2005/8/layout/hierarchy2"/>
    <dgm:cxn modelId="{F826CD81-2888-410A-88C8-2990CBBB91E3}" srcId="{46465D68-AC38-43F7-B118-3F8C4BE09521}" destId="{643BEB77-1DEA-48A4-A47A-6199219C7D58}" srcOrd="1" destOrd="0" parTransId="{F4904F67-3384-48A8-B7F4-955513D6202D}" sibTransId="{A006933B-E5A5-4B6E-9220-5C966F772193}"/>
    <dgm:cxn modelId="{6DAB8682-7B74-4C85-AE28-DB04787C8F26}" type="presOf" srcId="{079C4A36-0A12-4B14-BA36-5D8121FB352B}" destId="{8E3E3519-05EC-4776-BC6D-27778C5A4B27}" srcOrd="0" destOrd="0" presId="urn:microsoft.com/office/officeart/2005/8/layout/hierarchy2"/>
    <dgm:cxn modelId="{45162F8D-BD36-4975-9FCD-407D2482600A}" type="presOf" srcId="{917BDD42-79A5-41FF-953F-13329BCB18ED}" destId="{4F5BF420-54CC-40D7-860A-C8F82DDC3D25}" srcOrd="0" destOrd="0" presId="urn:microsoft.com/office/officeart/2005/8/layout/hierarchy2"/>
    <dgm:cxn modelId="{7515878E-6757-435B-AD39-254360427D03}" type="presOf" srcId="{7D611F60-4187-412C-AAB9-3EDF858E57B2}" destId="{E615EABB-0B7C-4E07-ADEF-A7C42C927D2D}" srcOrd="1" destOrd="0" presId="urn:microsoft.com/office/officeart/2005/8/layout/hierarchy2"/>
    <dgm:cxn modelId="{C7FAB28E-AEC0-4DD6-9954-C6826567982E}" type="presOf" srcId="{EA9BA4C8-23AF-453A-AD42-24AEC3422B0A}" destId="{074BAB46-2D67-4E96-A7DD-53BA07A94A0D}" srcOrd="0" destOrd="0" presId="urn:microsoft.com/office/officeart/2005/8/layout/hierarchy2"/>
    <dgm:cxn modelId="{70AF1092-A3DE-4207-8E01-71EEC9E4DC9E}" type="presOf" srcId="{572E6D96-4E1C-4B3C-8B39-B843F91C86BF}" destId="{EF69CE6A-BADF-4DF8-BD5F-81ABE610F3D9}" srcOrd="0" destOrd="0" presId="urn:microsoft.com/office/officeart/2005/8/layout/hierarchy2"/>
    <dgm:cxn modelId="{82485892-C1B2-4884-81D8-BFE72F5F1000}" type="presOf" srcId="{E416BC2B-9D05-418D-A7B4-41C46D4B3FC3}" destId="{73BAB12A-5EF2-4994-ABF4-029EF1AD6E7C}" srcOrd="0" destOrd="0" presId="urn:microsoft.com/office/officeart/2005/8/layout/hierarchy2"/>
    <dgm:cxn modelId="{8110A093-8793-40B7-97A8-AB7F518D67B3}" type="presOf" srcId="{EA9BA4C8-23AF-453A-AD42-24AEC3422B0A}" destId="{5E706B6C-E3EC-42CC-BCBD-F6C3BB10D7AB}" srcOrd="1" destOrd="0" presId="urn:microsoft.com/office/officeart/2005/8/layout/hierarchy2"/>
    <dgm:cxn modelId="{6DC8EE9B-8DE9-4123-ABFB-D698366C2FF5}" type="presOf" srcId="{BB1749A3-562E-46CA-8DB5-0556EF024E88}" destId="{DC654555-7281-4225-9F61-F2F7E13112D1}" srcOrd="0" destOrd="0" presId="urn:microsoft.com/office/officeart/2005/8/layout/hierarchy2"/>
    <dgm:cxn modelId="{F2D3369E-E3E0-43E1-AFE6-159EE871D0DB}" type="presOf" srcId="{75767CD8-9B77-4352-B5D7-A2732365C87F}" destId="{A37B4118-DE31-46DD-AAA9-00432CB66249}" srcOrd="0" destOrd="0" presId="urn:microsoft.com/office/officeart/2005/8/layout/hierarchy2"/>
    <dgm:cxn modelId="{7209B0A2-C070-43D5-93F3-99D759BE119D}" type="presOf" srcId="{5C7A7724-0568-467A-960E-ED46EA5C7895}" destId="{0B16BC52-784B-4C56-8048-53C0ADD46CD1}" srcOrd="0" destOrd="0" presId="urn:microsoft.com/office/officeart/2005/8/layout/hierarchy2"/>
    <dgm:cxn modelId="{994D45A6-F2CA-49D8-973F-B2C5A2F2E1FF}" srcId="{E57BF061-DCCA-40B9-910B-96FD6751E9C5}" destId="{859ACA0F-B5F2-409F-B411-7DA561DCF5D3}" srcOrd="1" destOrd="0" parTransId="{079C4A36-0A12-4B14-BA36-5D8121FB352B}" sibTransId="{70D516CD-C33E-48F2-861E-FA2B97D4AA33}"/>
    <dgm:cxn modelId="{AF22B3A9-477E-42EE-AEF2-C86FAF27CE1D}" type="presOf" srcId="{1F99D13E-D2BD-4CDC-9B5A-6ECA0255AF09}" destId="{C43B6A59-527F-4E17-AA63-1E946B191ED8}" srcOrd="1" destOrd="0" presId="urn:microsoft.com/office/officeart/2005/8/layout/hierarchy2"/>
    <dgm:cxn modelId="{06B3E6AB-A044-4ECB-830B-9BCF0BA40484}" srcId="{8E91A27E-D162-4834-8316-CC8C6BA87C85}" destId="{C554DBBB-F813-4068-9DAD-03BACE07F3A5}" srcOrd="3" destOrd="0" parTransId="{74055F9F-FFEE-49B4-891D-86C706E244AB}" sibTransId="{F5AF12B8-AA5A-4ABC-81BE-734138353CE4}"/>
    <dgm:cxn modelId="{40B2AFBB-791D-43B9-9926-AF8C84E73B04}" type="presOf" srcId="{9B69D233-2976-4AC1-9BCB-D564F8B52F85}" destId="{C37EC176-6B7B-436B-9386-B6E1DCA1B524}" srcOrd="0" destOrd="0" presId="urn:microsoft.com/office/officeart/2005/8/layout/hierarchy2"/>
    <dgm:cxn modelId="{E36DC3BB-AA56-4444-8D9D-2F1BCE46A750}" type="presOf" srcId="{3615145B-802F-4510-87E0-97D7B38FABB0}" destId="{A9B1A260-20A6-4514-B7D5-C73688907864}" srcOrd="0" destOrd="0" presId="urn:microsoft.com/office/officeart/2005/8/layout/hierarchy2"/>
    <dgm:cxn modelId="{A861AABC-9DC3-425A-AAEE-5F3682A1A61D}" type="presOf" srcId="{F4904F67-3384-48A8-B7F4-955513D6202D}" destId="{704A6FC7-75E1-4C4D-9F18-73D323EC6074}" srcOrd="1" destOrd="0" presId="urn:microsoft.com/office/officeart/2005/8/layout/hierarchy2"/>
    <dgm:cxn modelId="{E0CAAEC6-048D-416F-A061-51559FC07FCB}" type="presOf" srcId="{E57BF061-DCCA-40B9-910B-96FD6751E9C5}" destId="{09C3178D-8615-484D-A32D-476D66E08DBD}" srcOrd="0" destOrd="0" presId="urn:microsoft.com/office/officeart/2005/8/layout/hierarchy2"/>
    <dgm:cxn modelId="{76EDABC9-B458-49C8-848B-AAB93EB53DD0}" type="presOf" srcId="{520491F3-0833-4353-86E2-E58E1F9261D6}" destId="{56A3B3F6-BF28-4558-9E1A-D5B203FEC955}" srcOrd="0" destOrd="0" presId="urn:microsoft.com/office/officeart/2005/8/layout/hierarchy2"/>
    <dgm:cxn modelId="{11D0FBCD-85E6-4AEE-812F-5690E3F5C120}" type="presOf" srcId="{F5F9E8A3-8E39-4A5C-B574-77658AFD3FCF}" destId="{BD455E36-2A24-4716-A7F5-C781D23D5F79}" srcOrd="1" destOrd="0" presId="urn:microsoft.com/office/officeart/2005/8/layout/hierarchy2"/>
    <dgm:cxn modelId="{6CD777CE-4E08-4E89-8A50-159D885617F9}" type="presOf" srcId="{81378AD0-E6D1-4DD1-9CDF-DDCD5BAEEC45}" destId="{3680B359-6D41-4035-BA7C-D965F8854DC5}" srcOrd="0" destOrd="0" presId="urn:microsoft.com/office/officeart/2005/8/layout/hierarchy2"/>
    <dgm:cxn modelId="{A429C4CE-8E41-4602-99FA-A261B68CCB29}" type="presOf" srcId="{859ACA0F-B5F2-409F-B411-7DA561DCF5D3}" destId="{4517CCA4-341B-4F39-9BC2-B470263C89D3}" srcOrd="0" destOrd="0" presId="urn:microsoft.com/office/officeart/2005/8/layout/hierarchy2"/>
    <dgm:cxn modelId="{7A4FF3D2-B730-4D36-8C89-947BC46B9F66}" srcId="{DF4FCFDB-40B5-432C-90F7-77706DE8B642}" destId="{98327743-4CC6-4F3E-8FCB-6E1FFB2B58CC}" srcOrd="1" destOrd="0" parTransId="{27BDB8D3-BDA2-4A16-BB3C-F963FED07CB8}" sibTransId="{4B2C881C-2B71-43D9-BF34-72C72538154D}"/>
    <dgm:cxn modelId="{FDA971D9-74C2-4A56-B7BE-4F3C38C6F235}" type="presOf" srcId="{F4E9715F-73B8-4E8F-9DC3-18F7CC93647D}" destId="{4E29E28A-47D0-4B58-AB1A-12BC779F7B13}" srcOrd="0" destOrd="0" presId="urn:microsoft.com/office/officeart/2005/8/layout/hierarchy2"/>
    <dgm:cxn modelId="{8EA0A7DA-CC39-48FE-A61C-F0288666D9A0}" type="presOf" srcId="{453C756B-2BA2-487C-967A-634BB487F602}" destId="{E47C170E-890F-474B-8600-1B7C6672881F}" srcOrd="0" destOrd="0" presId="urn:microsoft.com/office/officeart/2005/8/layout/hierarchy2"/>
    <dgm:cxn modelId="{1A63EADB-09AA-4A4E-B6CE-FD79811E6A83}" type="presOf" srcId="{1CA6187B-19F4-4B72-8A89-7D99887F59F5}" destId="{817805AF-444F-4C09-A649-A15B1F0C5492}" srcOrd="0" destOrd="0" presId="urn:microsoft.com/office/officeart/2005/8/layout/hierarchy2"/>
    <dgm:cxn modelId="{C0A2A3DE-4989-41F3-8DCE-F2EF9345531D}" type="presOf" srcId="{079C4A36-0A12-4B14-BA36-5D8121FB352B}" destId="{D2BA10C8-DB98-4359-8774-48D422CC2925}" srcOrd="1" destOrd="0" presId="urn:microsoft.com/office/officeart/2005/8/layout/hierarchy2"/>
    <dgm:cxn modelId="{F605A8E5-3075-448C-99D7-073824830306}" type="presOf" srcId="{3A23DEDE-7A51-4C9A-B425-CAAB98619D89}" destId="{B6760327-0C0B-401C-977C-BED9F4F398A3}" srcOrd="0" destOrd="0" presId="urn:microsoft.com/office/officeart/2005/8/layout/hierarchy2"/>
    <dgm:cxn modelId="{B5AF0BF1-B82A-449F-A5DF-4C309DDF0244}" type="presOf" srcId="{8E9A5A4A-98D3-49CC-9C21-BEE6321E9F77}" destId="{B9525084-8A51-4230-8A97-8786182B180C}" srcOrd="1" destOrd="0" presId="urn:microsoft.com/office/officeart/2005/8/layout/hierarchy2"/>
    <dgm:cxn modelId="{4D662FF2-9A1A-4C64-A900-8E544B8E1E2D}" type="presOf" srcId="{98327743-4CC6-4F3E-8FCB-6E1FFB2B58CC}" destId="{01E552B9-E766-4D26-9493-126CC5E79EFD}" srcOrd="0" destOrd="0" presId="urn:microsoft.com/office/officeart/2005/8/layout/hierarchy2"/>
    <dgm:cxn modelId="{8A3C46F4-9955-42B5-A734-B0ADA34591CF}" srcId="{DF4FCFDB-40B5-432C-90F7-77706DE8B642}" destId="{E416BC2B-9D05-418D-A7B4-41C46D4B3FC3}" srcOrd="0" destOrd="0" parTransId="{BB1749A3-562E-46CA-8DB5-0556EF024E88}" sibTransId="{D8CBB57F-4E1F-40CB-9392-94D1BEA79AD9}"/>
    <dgm:cxn modelId="{9ED47BF4-803B-4D36-94B3-69E2E56C3B63}" srcId="{8E91A27E-D162-4834-8316-CC8C6BA87C85}" destId="{802A3B2E-58C9-46CF-974F-5A87921BA792}" srcOrd="2" destOrd="0" parTransId="{EA9BA4C8-23AF-453A-AD42-24AEC3422B0A}" sibTransId="{F812CE5D-AB85-428A-B07C-8071B917C0AE}"/>
    <dgm:cxn modelId="{4D0014C8-9BB5-4746-B886-F355CD52D780}" type="presParOf" srcId="{E47C170E-890F-474B-8600-1B7C6672881F}" destId="{FCD9F5B8-6424-4A40-ACDD-9056BE0E627E}" srcOrd="0" destOrd="0" presId="urn:microsoft.com/office/officeart/2005/8/layout/hierarchy2"/>
    <dgm:cxn modelId="{AC6609CF-B46F-458A-A4B9-11D7FA1ED435}" type="presParOf" srcId="{FCD9F5B8-6424-4A40-ACDD-9056BE0E627E}" destId="{56A3B3F6-BF28-4558-9E1A-D5B203FEC955}" srcOrd="0" destOrd="0" presId="urn:microsoft.com/office/officeart/2005/8/layout/hierarchy2"/>
    <dgm:cxn modelId="{4E1D94F5-1395-428B-8CBD-811D4314211C}" type="presParOf" srcId="{FCD9F5B8-6424-4A40-ACDD-9056BE0E627E}" destId="{633E090E-37A8-4B82-A4A9-85E66058796B}" srcOrd="1" destOrd="0" presId="urn:microsoft.com/office/officeart/2005/8/layout/hierarchy2"/>
    <dgm:cxn modelId="{BCEE08EB-395F-4CFC-876D-587421E630F1}" type="presParOf" srcId="{633E090E-37A8-4B82-A4A9-85E66058796B}" destId="{C45037EE-E9F9-4749-AB40-914D2ED0D58B}" srcOrd="0" destOrd="0" presId="urn:microsoft.com/office/officeart/2005/8/layout/hierarchy2"/>
    <dgm:cxn modelId="{D6B1B062-A80E-445D-92F5-CA8800C68924}" type="presParOf" srcId="{C45037EE-E9F9-4749-AB40-914D2ED0D58B}" destId="{E8551BCE-FC2F-44EB-8DCC-03245DB576C3}" srcOrd="0" destOrd="0" presId="urn:microsoft.com/office/officeart/2005/8/layout/hierarchy2"/>
    <dgm:cxn modelId="{AD3724AA-926D-4A17-88F2-0B2AE9A8A0DB}" type="presParOf" srcId="{633E090E-37A8-4B82-A4A9-85E66058796B}" destId="{1500252E-31A3-4962-A3E2-09D5CCC24366}" srcOrd="1" destOrd="0" presId="urn:microsoft.com/office/officeart/2005/8/layout/hierarchy2"/>
    <dgm:cxn modelId="{C05877DF-2D03-4376-82E8-BC7F2AD64E45}" type="presParOf" srcId="{1500252E-31A3-4962-A3E2-09D5CCC24366}" destId="{A9B1A260-20A6-4514-B7D5-C73688907864}" srcOrd="0" destOrd="0" presId="urn:microsoft.com/office/officeart/2005/8/layout/hierarchy2"/>
    <dgm:cxn modelId="{1307BC6F-0D1F-4AC0-89F7-9AA40769BACD}" type="presParOf" srcId="{1500252E-31A3-4962-A3E2-09D5CCC24366}" destId="{1349020A-B117-4095-8684-CAFFB83BF9AB}" srcOrd="1" destOrd="0" presId="urn:microsoft.com/office/officeart/2005/8/layout/hierarchy2"/>
    <dgm:cxn modelId="{85AB371B-A02E-42E4-960D-E90318B9CC71}" type="presParOf" srcId="{1349020A-B117-4095-8684-CAFFB83BF9AB}" destId="{4F5BF420-54CC-40D7-860A-C8F82DDC3D25}" srcOrd="0" destOrd="0" presId="urn:microsoft.com/office/officeart/2005/8/layout/hierarchy2"/>
    <dgm:cxn modelId="{C443C5BF-758C-42E5-8036-1D4982382956}" type="presParOf" srcId="{4F5BF420-54CC-40D7-860A-C8F82DDC3D25}" destId="{B3133755-1D98-4F42-974E-C8DFEC560AB7}" srcOrd="0" destOrd="0" presId="urn:microsoft.com/office/officeart/2005/8/layout/hierarchy2"/>
    <dgm:cxn modelId="{F8B5C9A6-B8A3-4AEE-A63B-B9C85BBC400C}" type="presParOf" srcId="{1349020A-B117-4095-8684-CAFFB83BF9AB}" destId="{C161D42E-6E8F-4533-A9C2-051248C6BE9B}" srcOrd="1" destOrd="0" presId="urn:microsoft.com/office/officeart/2005/8/layout/hierarchy2"/>
    <dgm:cxn modelId="{B907CE37-1922-4723-BFCE-85C54D3EFC72}" type="presParOf" srcId="{C161D42E-6E8F-4533-A9C2-051248C6BE9B}" destId="{A37B4118-DE31-46DD-AAA9-00432CB66249}" srcOrd="0" destOrd="0" presId="urn:microsoft.com/office/officeart/2005/8/layout/hierarchy2"/>
    <dgm:cxn modelId="{CF544937-41AA-4206-9DB1-18C78400D61C}" type="presParOf" srcId="{C161D42E-6E8F-4533-A9C2-051248C6BE9B}" destId="{40A52CC7-EDBF-4C4E-ADE8-6DDFD0CD0477}" srcOrd="1" destOrd="0" presId="urn:microsoft.com/office/officeart/2005/8/layout/hierarchy2"/>
    <dgm:cxn modelId="{8B3ADFD4-4C9B-40D0-A126-7E62C97C40DD}" type="presParOf" srcId="{40A52CC7-EDBF-4C4E-ADE8-6DDFD0CD0477}" destId="{4E29E28A-47D0-4B58-AB1A-12BC779F7B13}" srcOrd="0" destOrd="0" presId="urn:microsoft.com/office/officeart/2005/8/layout/hierarchy2"/>
    <dgm:cxn modelId="{29D746A7-166D-42D1-A86C-CD83556804FE}" type="presParOf" srcId="{4E29E28A-47D0-4B58-AB1A-12BC779F7B13}" destId="{094C6F1C-3779-4490-9D21-26BA7198D291}" srcOrd="0" destOrd="0" presId="urn:microsoft.com/office/officeart/2005/8/layout/hierarchy2"/>
    <dgm:cxn modelId="{9ADEBA6C-0A01-4BD7-9C60-A138B038D13F}" type="presParOf" srcId="{40A52CC7-EDBF-4C4E-ADE8-6DDFD0CD0477}" destId="{142C251E-9D96-4C88-B997-EE01751ACDCA}" srcOrd="1" destOrd="0" presId="urn:microsoft.com/office/officeart/2005/8/layout/hierarchy2"/>
    <dgm:cxn modelId="{4E6F21CA-C9DA-4331-AF33-0A4F22528FF3}" type="presParOf" srcId="{142C251E-9D96-4C88-B997-EE01751ACDCA}" destId="{0B16BC52-784B-4C56-8048-53C0ADD46CD1}" srcOrd="0" destOrd="0" presId="urn:microsoft.com/office/officeart/2005/8/layout/hierarchy2"/>
    <dgm:cxn modelId="{5597FD4F-4830-48FF-BAFE-DE8183ED2014}" type="presParOf" srcId="{142C251E-9D96-4C88-B997-EE01751ACDCA}" destId="{F9147673-25DC-4865-80BC-4E9730A16C40}" srcOrd="1" destOrd="0" presId="urn:microsoft.com/office/officeart/2005/8/layout/hierarchy2"/>
    <dgm:cxn modelId="{BED59C12-68B9-428D-9FFC-8DF9921C48F3}" type="presParOf" srcId="{40A52CC7-EDBF-4C4E-ADE8-6DDFD0CD0477}" destId="{C5D7DD10-DBF6-4B3B-AEF6-BBFBBB4470C4}" srcOrd="2" destOrd="0" presId="urn:microsoft.com/office/officeart/2005/8/layout/hierarchy2"/>
    <dgm:cxn modelId="{DA4FE9C8-3717-48C6-AA7F-C9D85E486DE0}" type="presParOf" srcId="{C5D7DD10-DBF6-4B3B-AEF6-BBFBBB4470C4}" destId="{B9525084-8A51-4230-8A97-8786182B180C}" srcOrd="0" destOrd="0" presId="urn:microsoft.com/office/officeart/2005/8/layout/hierarchy2"/>
    <dgm:cxn modelId="{F614C8DF-D786-464E-A947-9327B644E3FF}" type="presParOf" srcId="{40A52CC7-EDBF-4C4E-ADE8-6DDFD0CD0477}" destId="{0B3E4B14-D49F-4E73-92B6-29E3749D09D2}" srcOrd="3" destOrd="0" presId="urn:microsoft.com/office/officeart/2005/8/layout/hierarchy2"/>
    <dgm:cxn modelId="{B0E78D4F-C7A8-4FA4-B954-76DE7DF69ACF}" type="presParOf" srcId="{0B3E4B14-D49F-4E73-92B6-29E3749D09D2}" destId="{FAFFF746-7867-4F8F-9DB9-3436801FBE4E}" srcOrd="0" destOrd="0" presId="urn:microsoft.com/office/officeart/2005/8/layout/hierarchy2"/>
    <dgm:cxn modelId="{C625569B-B474-40A3-A592-F8E72A6B33C9}" type="presParOf" srcId="{0B3E4B14-D49F-4E73-92B6-29E3749D09D2}" destId="{85C0B94A-EDA8-427C-BFA3-40B9B61353CC}" srcOrd="1" destOrd="0" presId="urn:microsoft.com/office/officeart/2005/8/layout/hierarchy2"/>
    <dgm:cxn modelId="{42CF7F62-0666-4D94-B6EB-9FDC596DF321}" type="presParOf" srcId="{85C0B94A-EDA8-427C-BFA3-40B9B61353CC}" destId="{DC654555-7281-4225-9F61-F2F7E13112D1}" srcOrd="0" destOrd="0" presId="urn:microsoft.com/office/officeart/2005/8/layout/hierarchy2"/>
    <dgm:cxn modelId="{51476DFE-166C-4A0D-9BE2-2F228E3A960A}" type="presParOf" srcId="{DC654555-7281-4225-9F61-F2F7E13112D1}" destId="{646DC780-A2F3-40DF-BF7C-AF30186B2CB7}" srcOrd="0" destOrd="0" presId="urn:microsoft.com/office/officeart/2005/8/layout/hierarchy2"/>
    <dgm:cxn modelId="{72A5F6C8-5A53-4A68-8BC2-22BE0634D591}" type="presParOf" srcId="{85C0B94A-EDA8-427C-BFA3-40B9B61353CC}" destId="{CE8CAE82-5BD4-40D9-81FB-3D11F2F70534}" srcOrd="1" destOrd="0" presId="urn:microsoft.com/office/officeart/2005/8/layout/hierarchy2"/>
    <dgm:cxn modelId="{057EE1F9-1E96-4976-83C2-68F901F3136D}" type="presParOf" srcId="{CE8CAE82-5BD4-40D9-81FB-3D11F2F70534}" destId="{73BAB12A-5EF2-4994-ABF4-029EF1AD6E7C}" srcOrd="0" destOrd="0" presId="urn:microsoft.com/office/officeart/2005/8/layout/hierarchy2"/>
    <dgm:cxn modelId="{A14C9269-4A23-4AD2-8D9F-46709A5DD302}" type="presParOf" srcId="{CE8CAE82-5BD4-40D9-81FB-3D11F2F70534}" destId="{7BC9E8F8-EF7F-4D05-B82D-3FA3AA1D87E4}" srcOrd="1" destOrd="0" presId="urn:microsoft.com/office/officeart/2005/8/layout/hierarchy2"/>
    <dgm:cxn modelId="{2E07016A-972C-4A38-B779-1673B80EEA54}" type="presParOf" srcId="{85C0B94A-EDA8-427C-BFA3-40B9B61353CC}" destId="{552145B4-BD49-4F5E-A294-F37FCD9D7447}" srcOrd="2" destOrd="0" presId="urn:microsoft.com/office/officeart/2005/8/layout/hierarchy2"/>
    <dgm:cxn modelId="{59101FBA-380E-4354-A5BC-481D0E2A2C32}" type="presParOf" srcId="{552145B4-BD49-4F5E-A294-F37FCD9D7447}" destId="{FB889956-417F-45C6-A716-D59E26B1521B}" srcOrd="0" destOrd="0" presId="urn:microsoft.com/office/officeart/2005/8/layout/hierarchy2"/>
    <dgm:cxn modelId="{2810038E-BB79-4899-9165-ABF9072B70D5}" type="presParOf" srcId="{85C0B94A-EDA8-427C-BFA3-40B9B61353CC}" destId="{B14557E1-975A-4AAC-9017-56695CAEF901}" srcOrd="3" destOrd="0" presId="urn:microsoft.com/office/officeart/2005/8/layout/hierarchy2"/>
    <dgm:cxn modelId="{EBA47901-4BD0-4081-A513-F01235DC26B9}" type="presParOf" srcId="{B14557E1-975A-4AAC-9017-56695CAEF901}" destId="{01E552B9-E766-4D26-9493-126CC5E79EFD}" srcOrd="0" destOrd="0" presId="urn:microsoft.com/office/officeart/2005/8/layout/hierarchy2"/>
    <dgm:cxn modelId="{C52BF238-F475-4EAA-803D-F276A631D986}" type="presParOf" srcId="{B14557E1-975A-4AAC-9017-56695CAEF901}" destId="{20A46039-2FC4-4339-A9BB-0EF85C29B162}" srcOrd="1" destOrd="0" presId="urn:microsoft.com/office/officeart/2005/8/layout/hierarchy2"/>
    <dgm:cxn modelId="{9438248F-1CE5-4824-9459-EA3313442025}" type="presParOf" srcId="{40A52CC7-EDBF-4C4E-ADE8-6DDFD0CD0477}" destId="{5DC93C64-9826-4128-B62A-FE6233C03E1A}" srcOrd="4" destOrd="0" presId="urn:microsoft.com/office/officeart/2005/8/layout/hierarchy2"/>
    <dgm:cxn modelId="{B594718C-7E93-4B73-AF01-E4C9BBA4E607}" type="presParOf" srcId="{5DC93C64-9826-4128-B62A-FE6233C03E1A}" destId="{BD455E36-2A24-4716-A7F5-C781D23D5F79}" srcOrd="0" destOrd="0" presId="urn:microsoft.com/office/officeart/2005/8/layout/hierarchy2"/>
    <dgm:cxn modelId="{A2EC5F7F-47E0-4C34-A6CF-25F9B018064B}" type="presParOf" srcId="{40A52CC7-EDBF-4C4E-ADE8-6DDFD0CD0477}" destId="{44124E96-F57A-48D7-8136-22516AF9F23C}" srcOrd="5" destOrd="0" presId="urn:microsoft.com/office/officeart/2005/8/layout/hierarchy2"/>
    <dgm:cxn modelId="{77192913-9325-4685-9E18-078A5178C4B9}" type="presParOf" srcId="{44124E96-F57A-48D7-8136-22516AF9F23C}" destId="{256B6D9B-B747-4808-B91E-3DE3A52974C6}" srcOrd="0" destOrd="0" presId="urn:microsoft.com/office/officeart/2005/8/layout/hierarchy2"/>
    <dgm:cxn modelId="{23D8A479-1DB1-4C56-91DA-B3B074D24278}" type="presParOf" srcId="{44124E96-F57A-48D7-8136-22516AF9F23C}" destId="{B142449C-8D0A-400C-A2DA-C5E62AF974F2}" srcOrd="1" destOrd="0" presId="urn:microsoft.com/office/officeart/2005/8/layout/hierarchy2"/>
    <dgm:cxn modelId="{4B8059F5-A2AB-4F33-B89C-02C95F11A2B0}" type="presParOf" srcId="{E47C170E-890F-474B-8600-1B7C6672881F}" destId="{FB7CCFCC-42B5-4C5B-BE09-FF60537D3BD4}" srcOrd="1" destOrd="0" presId="urn:microsoft.com/office/officeart/2005/8/layout/hierarchy2"/>
    <dgm:cxn modelId="{8F5D7159-4E86-45BF-AEA8-46E5FC20D546}" type="presParOf" srcId="{FB7CCFCC-42B5-4C5B-BE09-FF60537D3BD4}" destId="{B6760327-0C0B-401C-977C-BED9F4F398A3}" srcOrd="0" destOrd="0" presId="urn:microsoft.com/office/officeart/2005/8/layout/hierarchy2"/>
    <dgm:cxn modelId="{95611E22-6A0C-4C3C-B9CC-6838A6614488}" type="presParOf" srcId="{FB7CCFCC-42B5-4C5B-BE09-FF60537D3BD4}" destId="{210C8B7E-C417-4D1F-BF8E-52EEEA238B33}" srcOrd="1" destOrd="0" presId="urn:microsoft.com/office/officeart/2005/8/layout/hierarchy2"/>
    <dgm:cxn modelId="{F142ED93-4C4A-4473-8048-593BF6F6CD75}" type="presParOf" srcId="{210C8B7E-C417-4D1F-BF8E-52EEEA238B33}" destId="{C37EC176-6B7B-436B-9386-B6E1DCA1B524}" srcOrd="0" destOrd="0" presId="urn:microsoft.com/office/officeart/2005/8/layout/hierarchy2"/>
    <dgm:cxn modelId="{E4619A7E-817F-4F0B-9741-00569D62575A}" type="presParOf" srcId="{C37EC176-6B7B-436B-9386-B6E1DCA1B524}" destId="{C8C90A64-72D1-4F07-AD51-106651773815}" srcOrd="0" destOrd="0" presId="urn:microsoft.com/office/officeart/2005/8/layout/hierarchy2"/>
    <dgm:cxn modelId="{9D3DA17E-EA38-4749-8A34-8B3ACB04E8E0}" type="presParOf" srcId="{210C8B7E-C417-4D1F-BF8E-52EEEA238B33}" destId="{A3C567F3-2615-4A1B-8BFE-2007D491A3F5}" srcOrd="1" destOrd="0" presId="urn:microsoft.com/office/officeart/2005/8/layout/hierarchy2"/>
    <dgm:cxn modelId="{F75AE9E7-CD20-40EC-8A3E-3E3B7A38AB20}" type="presParOf" srcId="{A3C567F3-2615-4A1B-8BFE-2007D491A3F5}" destId="{09C3178D-8615-484D-A32D-476D66E08DBD}" srcOrd="0" destOrd="0" presId="urn:microsoft.com/office/officeart/2005/8/layout/hierarchy2"/>
    <dgm:cxn modelId="{B29C8E64-A4B7-4533-BD0C-7B94DFF9D19E}" type="presParOf" srcId="{A3C567F3-2615-4A1B-8BFE-2007D491A3F5}" destId="{6150F40D-4AAA-46F5-8F6E-3F129CC0D065}" srcOrd="1" destOrd="0" presId="urn:microsoft.com/office/officeart/2005/8/layout/hierarchy2"/>
    <dgm:cxn modelId="{7153C948-028B-4399-80EE-1936771CF468}" type="presParOf" srcId="{6150F40D-4AAA-46F5-8F6E-3F129CC0D065}" destId="{62950AB9-7F0B-4ED2-9AAC-5373FBE4FAE5}" srcOrd="0" destOrd="0" presId="urn:microsoft.com/office/officeart/2005/8/layout/hierarchy2"/>
    <dgm:cxn modelId="{41FEAC94-5E5A-469C-A045-58E49194A136}" type="presParOf" srcId="{62950AB9-7F0B-4ED2-9AAC-5373FBE4FAE5}" destId="{E615EABB-0B7C-4E07-ADEF-A7C42C927D2D}" srcOrd="0" destOrd="0" presId="urn:microsoft.com/office/officeart/2005/8/layout/hierarchy2"/>
    <dgm:cxn modelId="{52663674-3B90-41BF-9F7A-F6C24D91AA91}" type="presParOf" srcId="{6150F40D-4AAA-46F5-8F6E-3F129CC0D065}" destId="{EB45E8CC-1B94-471A-9751-81E8FE7A5F8D}" srcOrd="1" destOrd="0" presId="urn:microsoft.com/office/officeart/2005/8/layout/hierarchy2"/>
    <dgm:cxn modelId="{7CECDC37-7D06-44C8-BC22-88C7C3247532}" type="presParOf" srcId="{EB45E8CC-1B94-471A-9751-81E8FE7A5F8D}" destId="{EF69CE6A-BADF-4DF8-BD5F-81ABE610F3D9}" srcOrd="0" destOrd="0" presId="urn:microsoft.com/office/officeart/2005/8/layout/hierarchy2"/>
    <dgm:cxn modelId="{FC422F53-AD40-4326-8D4E-7E31D4254ED1}" type="presParOf" srcId="{EB45E8CC-1B94-471A-9751-81E8FE7A5F8D}" destId="{2BF9B851-1091-40D0-A94F-939D811F3604}" srcOrd="1" destOrd="0" presId="urn:microsoft.com/office/officeart/2005/8/layout/hierarchy2"/>
    <dgm:cxn modelId="{D1C6E053-D1C4-4431-A566-2E4FF6434E8A}" type="presParOf" srcId="{6150F40D-4AAA-46F5-8F6E-3F129CC0D065}" destId="{8E3E3519-05EC-4776-BC6D-27778C5A4B27}" srcOrd="2" destOrd="0" presId="urn:microsoft.com/office/officeart/2005/8/layout/hierarchy2"/>
    <dgm:cxn modelId="{ABA06FDA-F1EA-4AE6-8308-B441DD9E41A1}" type="presParOf" srcId="{8E3E3519-05EC-4776-BC6D-27778C5A4B27}" destId="{D2BA10C8-DB98-4359-8774-48D422CC2925}" srcOrd="0" destOrd="0" presId="urn:microsoft.com/office/officeart/2005/8/layout/hierarchy2"/>
    <dgm:cxn modelId="{A0477A40-AA44-408D-9343-9C3984A5AAFC}" type="presParOf" srcId="{6150F40D-4AAA-46F5-8F6E-3F129CC0D065}" destId="{B727BA42-FD16-4F08-B04E-8B4DC1991AD2}" srcOrd="3" destOrd="0" presId="urn:microsoft.com/office/officeart/2005/8/layout/hierarchy2"/>
    <dgm:cxn modelId="{4DEE9A49-E8CD-46A2-A6A9-25CD9105A5CE}" type="presParOf" srcId="{B727BA42-FD16-4F08-B04E-8B4DC1991AD2}" destId="{4517CCA4-341B-4F39-9BC2-B470263C89D3}" srcOrd="0" destOrd="0" presId="urn:microsoft.com/office/officeart/2005/8/layout/hierarchy2"/>
    <dgm:cxn modelId="{FA84C41C-3F62-47E7-8678-5597086E879B}" type="presParOf" srcId="{B727BA42-FD16-4F08-B04E-8B4DC1991AD2}" destId="{DC0AA993-2D3F-4879-A8A7-9183B76544A6}" srcOrd="1" destOrd="0" presId="urn:microsoft.com/office/officeart/2005/8/layout/hierarchy2"/>
    <dgm:cxn modelId="{E9C953F6-14A9-480B-816A-4101C87DA43B}" type="presParOf" srcId="{210C8B7E-C417-4D1F-BF8E-52EEEA238B33}" destId="{6DDB8C06-5377-44AE-A4A8-F11A3BCBAF69}" srcOrd="2" destOrd="0" presId="urn:microsoft.com/office/officeart/2005/8/layout/hierarchy2"/>
    <dgm:cxn modelId="{36326F99-0D5B-4C92-8F72-6BDE8837AE3E}" type="presParOf" srcId="{6DDB8C06-5377-44AE-A4A8-F11A3BCBAF69}" destId="{EB6680D1-35D6-4C3B-9717-790AE3A6432D}" srcOrd="0" destOrd="0" presId="urn:microsoft.com/office/officeart/2005/8/layout/hierarchy2"/>
    <dgm:cxn modelId="{C17368B4-6A6C-4F69-B812-856346FB7DE2}" type="presParOf" srcId="{210C8B7E-C417-4D1F-BF8E-52EEEA238B33}" destId="{214D845B-1902-49A9-BB0B-0730B316E989}" srcOrd="3" destOrd="0" presId="urn:microsoft.com/office/officeart/2005/8/layout/hierarchy2"/>
    <dgm:cxn modelId="{A60F1F17-FB00-46A2-9F47-42A1B944D66B}" type="presParOf" srcId="{214D845B-1902-49A9-BB0B-0730B316E989}" destId="{B2FC4610-3B99-4E7B-8FF7-23CE0EA95885}" srcOrd="0" destOrd="0" presId="urn:microsoft.com/office/officeart/2005/8/layout/hierarchy2"/>
    <dgm:cxn modelId="{36A015F4-F4CA-4D9E-9E75-8FC875ECF555}" type="presParOf" srcId="{214D845B-1902-49A9-BB0B-0730B316E989}" destId="{F37D0C08-696F-4287-B4A1-03BF3D81B133}" srcOrd="1" destOrd="0" presId="urn:microsoft.com/office/officeart/2005/8/layout/hierarchy2"/>
    <dgm:cxn modelId="{BEB373DD-D7D6-471A-BB05-454B770BD64B}" type="presParOf" srcId="{F37D0C08-696F-4287-B4A1-03BF3D81B133}" destId="{D34C4A66-204C-4DD4-9ACD-0CDB5C2BC8AB}" srcOrd="0" destOrd="0" presId="urn:microsoft.com/office/officeart/2005/8/layout/hierarchy2"/>
    <dgm:cxn modelId="{3EF899C7-9FFB-44B7-870B-5466B988EE00}" type="presParOf" srcId="{D34C4A66-204C-4DD4-9ACD-0CDB5C2BC8AB}" destId="{502A4DCD-A9B8-49AA-9C25-E5F4F9EBCB8E}" srcOrd="0" destOrd="0" presId="urn:microsoft.com/office/officeart/2005/8/layout/hierarchy2"/>
    <dgm:cxn modelId="{7E6B093D-4400-4F35-A597-8752ED3C4358}" type="presParOf" srcId="{F37D0C08-696F-4287-B4A1-03BF3D81B133}" destId="{A5CBBDBE-7E20-422D-9CF8-22C4A024D48A}" srcOrd="1" destOrd="0" presId="urn:microsoft.com/office/officeart/2005/8/layout/hierarchy2"/>
    <dgm:cxn modelId="{19187952-B6B2-4701-A438-E669D64F6AB1}" type="presParOf" srcId="{A5CBBDBE-7E20-422D-9CF8-22C4A024D48A}" destId="{829D7528-40D5-4ED6-B269-BC185D06661A}" srcOrd="0" destOrd="0" presId="urn:microsoft.com/office/officeart/2005/8/layout/hierarchy2"/>
    <dgm:cxn modelId="{F2E72215-2AF7-4F3B-8CB0-6ACFFCD779F8}" type="presParOf" srcId="{A5CBBDBE-7E20-422D-9CF8-22C4A024D48A}" destId="{4ED91DF2-B867-44B8-B24C-101235C0E43A}" srcOrd="1" destOrd="0" presId="urn:microsoft.com/office/officeart/2005/8/layout/hierarchy2"/>
    <dgm:cxn modelId="{52720674-03BE-4269-A2B3-1174603429A7}" type="presParOf" srcId="{4ED91DF2-B867-44B8-B24C-101235C0E43A}" destId="{3680B359-6D41-4035-BA7C-D965F8854DC5}" srcOrd="0" destOrd="0" presId="urn:microsoft.com/office/officeart/2005/8/layout/hierarchy2"/>
    <dgm:cxn modelId="{434EC5CF-F60E-434D-BBD2-2874351C6F3D}" type="presParOf" srcId="{3680B359-6D41-4035-BA7C-D965F8854DC5}" destId="{15AE14D1-4BF3-486E-96E9-C1001ECDCAC0}" srcOrd="0" destOrd="0" presId="urn:microsoft.com/office/officeart/2005/8/layout/hierarchy2"/>
    <dgm:cxn modelId="{D029AE87-32BA-436B-85BC-C9AA3EB8C2C3}" type="presParOf" srcId="{4ED91DF2-B867-44B8-B24C-101235C0E43A}" destId="{B5446A06-6A61-4CF5-BD6D-CBC54F23EFE2}" srcOrd="1" destOrd="0" presId="urn:microsoft.com/office/officeart/2005/8/layout/hierarchy2"/>
    <dgm:cxn modelId="{C7073015-AA8C-418C-B370-C7EB294B4C2D}" type="presParOf" srcId="{B5446A06-6A61-4CF5-BD6D-CBC54F23EFE2}" destId="{817805AF-444F-4C09-A649-A15B1F0C5492}" srcOrd="0" destOrd="0" presId="urn:microsoft.com/office/officeart/2005/8/layout/hierarchy2"/>
    <dgm:cxn modelId="{141880F8-1092-4AD0-BC23-1B76B4CA2920}" type="presParOf" srcId="{B5446A06-6A61-4CF5-BD6D-CBC54F23EFE2}" destId="{B77D5577-AEF2-4FB8-B95E-2A63913B2C3A}" srcOrd="1" destOrd="0" presId="urn:microsoft.com/office/officeart/2005/8/layout/hierarchy2"/>
    <dgm:cxn modelId="{3FF5D73F-890E-4554-9D10-258F3611D360}" type="presParOf" srcId="{4ED91DF2-B867-44B8-B24C-101235C0E43A}" destId="{A1AC7FE5-F664-4EB2-A410-53CB9D3C376B}" srcOrd="2" destOrd="0" presId="urn:microsoft.com/office/officeart/2005/8/layout/hierarchy2"/>
    <dgm:cxn modelId="{F5C05481-C9B0-453F-929F-0557881ACAAA}" type="presParOf" srcId="{A1AC7FE5-F664-4EB2-A410-53CB9D3C376B}" destId="{704A6FC7-75E1-4C4D-9F18-73D323EC6074}" srcOrd="0" destOrd="0" presId="urn:microsoft.com/office/officeart/2005/8/layout/hierarchy2"/>
    <dgm:cxn modelId="{ACA97644-0BDA-4537-AD8D-1C6886624D85}" type="presParOf" srcId="{4ED91DF2-B867-44B8-B24C-101235C0E43A}" destId="{9D46866F-3490-4955-80F1-2938D202BE21}" srcOrd="3" destOrd="0" presId="urn:microsoft.com/office/officeart/2005/8/layout/hierarchy2"/>
    <dgm:cxn modelId="{BD061135-5687-46F2-9C2F-2414F89BB165}" type="presParOf" srcId="{9D46866F-3490-4955-80F1-2938D202BE21}" destId="{9ABC4718-CD5B-499C-BB2D-ADCA0D59D0AA}" srcOrd="0" destOrd="0" presId="urn:microsoft.com/office/officeart/2005/8/layout/hierarchy2"/>
    <dgm:cxn modelId="{44AEF823-2385-45A3-B20E-22FCB2E299B4}" type="presParOf" srcId="{9D46866F-3490-4955-80F1-2938D202BE21}" destId="{F0FD7205-808B-4C73-9397-6DE3AEB14CC4}" srcOrd="1" destOrd="0" presId="urn:microsoft.com/office/officeart/2005/8/layout/hierarchy2"/>
    <dgm:cxn modelId="{8149304C-C260-462C-BEA8-2E6C9BEE67D0}" type="presParOf" srcId="{F37D0C08-696F-4287-B4A1-03BF3D81B133}" destId="{0726EC3D-29EB-49E3-B4FE-C0A309DCA9BD}" srcOrd="2" destOrd="0" presId="urn:microsoft.com/office/officeart/2005/8/layout/hierarchy2"/>
    <dgm:cxn modelId="{8EC4295E-155A-4497-B1E6-B1E3BF95527A}" type="presParOf" srcId="{0726EC3D-29EB-49E3-B4FE-C0A309DCA9BD}" destId="{C43B6A59-527F-4E17-AA63-1E946B191ED8}" srcOrd="0" destOrd="0" presId="urn:microsoft.com/office/officeart/2005/8/layout/hierarchy2"/>
    <dgm:cxn modelId="{9043B4EB-25F7-492B-94E6-592DDC75879C}" type="presParOf" srcId="{F37D0C08-696F-4287-B4A1-03BF3D81B133}" destId="{1DADF24E-F890-471F-8B21-8C8B7650C287}" srcOrd="3" destOrd="0" presId="urn:microsoft.com/office/officeart/2005/8/layout/hierarchy2"/>
    <dgm:cxn modelId="{04D7AE1F-875F-4B4A-A30F-914DE3C4B734}" type="presParOf" srcId="{1DADF24E-F890-471F-8B21-8C8B7650C287}" destId="{282EACE8-218C-4EFA-B5E5-F7FEE7929D72}" srcOrd="0" destOrd="0" presId="urn:microsoft.com/office/officeart/2005/8/layout/hierarchy2"/>
    <dgm:cxn modelId="{1B8DB05F-CD07-46D8-A819-812C95BEAADC}" type="presParOf" srcId="{1DADF24E-F890-471F-8B21-8C8B7650C287}" destId="{CC1FA9A0-EDA5-432C-9B9C-20BF2F287FFF}" srcOrd="1" destOrd="0" presId="urn:microsoft.com/office/officeart/2005/8/layout/hierarchy2"/>
    <dgm:cxn modelId="{B94A34AC-6C02-4800-8892-49EE7A4171EB}" type="presParOf" srcId="{F37D0C08-696F-4287-B4A1-03BF3D81B133}" destId="{074BAB46-2D67-4E96-A7DD-53BA07A94A0D}" srcOrd="4" destOrd="0" presId="urn:microsoft.com/office/officeart/2005/8/layout/hierarchy2"/>
    <dgm:cxn modelId="{9ECAC75E-BE89-47D7-BCAE-E90293F65EA3}" type="presParOf" srcId="{074BAB46-2D67-4E96-A7DD-53BA07A94A0D}" destId="{5E706B6C-E3EC-42CC-BCBD-F6C3BB10D7AB}" srcOrd="0" destOrd="0" presId="urn:microsoft.com/office/officeart/2005/8/layout/hierarchy2"/>
    <dgm:cxn modelId="{22C68EC6-7484-41FC-9CF6-8E3266B23B22}" type="presParOf" srcId="{F37D0C08-696F-4287-B4A1-03BF3D81B133}" destId="{154A08DA-A8C8-477D-9A7A-045382DB853B}" srcOrd="5" destOrd="0" presId="urn:microsoft.com/office/officeart/2005/8/layout/hierarchy2"/>
    <dgm:cxn modelId="{D5D8DC93-49C9-45EA-86D0-3D4E7687D547}" type="presParOf" srcId="{154A08DA-A8C8-477D-9A7A-045382DB853B}" destId="{63D60858-CDAF-4654-A54B-E2F54A1E78B6}" srcOrd="0" destOrd="0" presId="urn:microsoft.com/office/officeart/2005/8/layout/hierarchy2"/>
    <dgm:cxn modelId="{4291BB33-D49E-4366-8B56-CD46B78C56FF}" type="presParOf" srcId="{154A08DA-A8C8-477D-9A7A-045382DB853B}" destId="{2915B200-0CA6-4033-B89E-6D439EBF52C0}" srcOrd="1" destOrd="0" presId="urn:microsoft.com/office/officeart/2005/8/layout/hierarchy2"/>
    <dgm:cxn modelId="{E77AA7EB-8826-4567-A592-581C62736264}" type="presParOf" srcId="{F37D0C08-696F-4287-B4A1-03BF3D81B133}" destId="{FFF1C526-4BCB-4758-92FF-CD5D0D1AF140}" srcOrd="6" destOrd="0" presId="urn:microsoft.com/office/officeart/2005/8/layout/hierarchy2"/>
    <dgm:cxn modelId="{031DC516-1765-41FA-8E7E-2EB106887D1B}" type="presParOf" srcId="{FFF1C526-4BCB-4758-92FF-CD5D0D1AF140}" destId="{3284FA44-1CC0-42BC-B978-E3AEBA99D0AD}" srcOrd="0" destOrd="0" presId="urn:microsoft.com/office/officeart/2005/8/layout/hierarchy2"/>
    <dgm:cxn modelId="{A7D1E616-A2DA-4B9B-9FE7-BDAEF3F65531}" type="presParOf" srcId="{F37D0C08-696F-4287-B4A1-03BF3D81B133}" destId="{CE39EC76-693B-4CD0-8BD3-6EA9E4A63AAA}" srcOrd="7" destOrd="0" presId="urn:microsoft.com/office/officeart/2005/8/layout/hierarchy2"/>
    <dgm:cxn modelId="{0FF80A27-77E0-4BE6-A1BB-33EB41C2BA4E}" type="presParOf" srcId="{CE39EC76-693B-4CD0-8BD3-6EA9E4A63AAA}" destId="{597F643E-21F6-4211-A855-1BBA53F9E942}" srcOrd="0" destOrd="0" presId="urn:microsoft.com/office/officeart/2005/8/layout/hierarchy2"/>
    <dgm:cxn modelId="{561D5500-E538-4C39-BDB4-FFB8B9FBBD92}" type="presParOf" srcId="{CE39EC76-693B-4CD0-8BD3-6EA9E4A63AAA}" destId="{B5ABB89C-E4D9-42E5-8605-B04E913F31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75586-C9E1-4A2D-A481-FF6BD58F8155}">
      <dsp:nvSpPr>
        <dsp:cNvPr id="0" name=""/>
        <dsp:cNvSpPr/>
      </dsp:nvSpPr>
      <dsp:spPr>
        <a:xfrm>
          <a:off x="-5735242" y="-877856"/>
          <a:ext cx="6828131" cy="6828131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5FFDC-8E84-49BF-898D-C933E869B169}">
      <dsp:nvSpPr>
        <dsp:cNvPr id="0" name=""/>
        <dsp:cNvSpPr/>
      </dsp:nvSpPr>
      <dsp:spPr>
        <a:xfrm>
          <a:off x="477722" y="316924"/>
          <a:ext cx="9509564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1. </a:t>
          </a:r>
          <a:r>
            <a:rPr lang="ko-KR" altLang="en-US" sz="3100" kern="1200" dirty="0"/>
            <a:t>프로젝트 개요</a:t>
          </a:r>
        </a:p>
      </dsp:txBody>
      <dsp:txXfrm>
        <a:off x="477722" y="316924"/>
        <a:ext cx="9509564" cy="634255"/>
      </dsp:txXfrm>
    </dsp:sp>
    <dsp:sp modelId="{07027608-2C6D-463D-8B39-482D32B5F5EF}">
      <dsp:nvSpPr>
        <dsp:cNvPr id="0" name=""/>
        <dsp:cNvSpPr/>
      </dsp:nvSpPr>
      <dsp:spPr>
        <a:xfrm>
          <a:off x="81312" y="237642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D319E-B601-4AEA-963C-C99EA708B7E7}">
      <dsp:nvSpPr>
        <dsp:cNvPr id="0" name=""/>
        <dsp:cNvSpPr/>
      </dsp:nvSpPr>
      <dsp:spPr>
        <a:xfrm>
          <a:off x="932211" y="1268003"/>
          <a:ext cx="9055075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2. </a:t>
          </a:r>
          <a:r>
            <a:rPr lang="ko-KR" altLang="en-US" sz="3100" kern="1200" dirty="0"/>
            <a:t>개발환경</a:t>
          </a:r>
        </a:p>
      </dsp:txBody>
      <dsp:txXfrm>
        <a:off x="932211" y="1268003"/>
        <a:ext cx="9055075" cy="634255"/>
      </dsp:txXfrm>
    </dsp:sp>
    <dsp:sp modelId="{9A4E55FD-87A5-4849-B121-C4F3306958CF}">
      <dsp:nvSpPr>
        <dsp:cNvPr id="0" name=""/>
        <dsp:cNvSpPr/>
      </dsp:nvSpPr>
      <dsp:spPr>
        <a:xfrm>
          <a:off x="535801" y="1188721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BD51A-3AA6-49C0-8D27-DF6D0179F11F}">
      <dsp:nvSpPr>
        <dsp:cNvPr id="0" name=""/>
        <dsp:cNvSpPr/>
      </dsp:nvSpPr>
      <dsp:spPr>
        <a:xfrm>
          <a:off x="1071702" y="2219081"/>
          <a:ext cx="8915583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3. </a:t>
          </a:r>
          <a:r>
            <a:rPr lang="ko-KR" altLang="en-US" sz="3100" kern="1200" dirty="0"/>
            <a:t>프로그램 소개 및 기능 설명</a:t>
          </a:r>
        </a:p>
      </dsp:txBody>
      <dsp:txXfrm>
        <a:off x="1071702" y="2219081"/>
        <a:ext cx="8915583" cy="634255"/>
      </dsp:txXfrm>
    </dsp:sp>
    <dsp:sp modelId="{7827A6DB-21C0-475D-BF6F-72B058F9D567}">
      <dsp:nvSpPr>
        <dsp:cNvPr id="0" name=""/>
        <dsp:cNvSpPr/>
      </dsp:nvSpPr>
      <dsp:spPr>
        <a:xfrm>
          <a:off x="675292" y="2139799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30196-77D7-4B4E-880B-A783F0B76E67}">
      <dsp:nvSpPr>
        <dsp:cNvPr id="0" name=""/>
        <dsp:cNvSpPr/>
      </dsp:nvSpPr>
      <dsp:spPr>
        <a:xfrm>
          <a:off x="932211" y="3170160"/>
          <a:ext cx="9055075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4. </a:t>
          </a:r>
          <a:r>
            <a:rPr lang="ko-KR" altLang="en-US" sz="3100" kern="1200" dirty="0"/>
            <a:t>프로그램 차별화 방안</a:t>
          </a:r>
        </a:p>
      </dsp:txBody>
      <dsp:txXfrm>
        <a:off x="932211" y="3170160"/>
        <a:ext cx="9055075" cy="634255"/>
      </dsp:txXfrm>
    </dsp:sp>
    <dsp:sp modelId="{0CF4E1DB-1BDA-407A-92EE-51012313DB56}">
      <dsp:nvSpPr>
        <dsp:cNvPr id="0" name=""/>
        <dsp:cNvSpPr/>
      </dsp:nvSpPr>
      <dsp:spPr>
        <a:xfrm>
          <a:off x="535801" y="3090878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F7C7-61A7-4044-BBED-D949C1FD38C6}">
      <dsp:nvSpPr>
        <dsp:cNvPr id="0" name=""/>
        <dsp:cNvSpPr/>
      </dsp:nvSpPr>
      <dsp:spPr>
        <a:xfrm>
          <a:off x="477722" y="4121238"/>
          <a:ext cx="9509564" cy="63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3440" tIns="78740" rIns="78740" bIns="7874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5. </a:t>
          </a:r>
          <a:r>
            <a:rPr lang="ko-KR" altLang="en-US" sz="3100" kern="1200" dirty="0"/>
            <a:t>프로젝트 진행 계획</a:t>
          </a:r>
        </a:p>
      </dsp:txBody>
      <dsp:txXfrm>
        <a:off x="477722" y="4121238"/>
        <a:ext cx="9509564" cy="634255"/>
      </dsp:txXfrm>
    </dsp:sp>
    <dsp:sp modelId="{BCF6A2F8-FBD7-4397-BDDC-BFE2E8AD5026}">
      <dsp:nvSpPr>
        <dsp:cNvPr id="0" name=""/>
        <dsp:cNvSpPr/>
      </dsp:nvSpPr>
      <dsp:spPr>
        <a:xfrm>
          <a:off x="81312" y="4041957"/>
          <a:ext cx="792819" cy="792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3B3F6-BF28-4558-9E1A-D5B203FEC955}">
      <dsp:nvSpPr>
        <dsp:cNvPr id="0" name=""/>
        <dsp:cNvSpPr/>
      </dsp:nvSpPr>
      <dsp:spPr>
        <a:xfrm>
          <a:off x="2654022" y="432256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기본설계</a:t>
          </a:r>
        </a:p>
      </dsp:txBody>
      <dsp:txXfrm>
        <a:off x="2665025" y="443259"/>
        <a:ext cx="729312" cy="353653"/>
      </dsp:txXfrm>
    </dsp:sp>
    <dsp:sp modelId="{C45037EE-E9F9-4749-AB40-914D2ED0D58B}">
      <dsp:nvSpPr>
        <dsp:cNvPr id="0" name=""/>
        <dsp:cNvSpPr/>
      </dsp:nvSpPr>
      <dsp:spPr>
        <a:xfrm>
          <a:off x="3405340" y="610736"/>
          <a:ext cx="30052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0527" y="934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548090" y="612572"/>
        <a:ext cx="15026" cy="15026"/>
      </dsp:txXfrm>
    </dsp:sp>
    <dsp:sp modelId="{A9B1A260-20A6-4514-B7D5-C73688907864}">
      <dsp:nvSpPr>
        <dsp:cNvPr id="0" name=""/>
        <dsp:cNvSpPr/>
      </dsp:nvSpPr>
      <dsp:spPr>
        <a:xfrm>
          <a:off x="3705867" y="432256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GUI </a:t>
          </a: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구조</a:t>
          </a:r>
        </a:p>
      </dsp:txBody>
      <dsp:txXfrm>
        <a:off x="3716870" y="443259"/>
        <a:ext cx="729312" cy="353653"/>
      </dsp:txXfrm>
    </dsp:sp>
    <dsp:sp modelId="{4F5BF420-54CC-40D7-860A-C8F82DDC3D25}">
      <dsp:nvSpPr>
        <dsp:cNvPr id="0" name=""/>
        <dsp:cNvSpPr/>
      </dsp:nvSpPr>
      <dsp:spPr>
        <a:xfrm>
          <a:off x="4457186" y="610736"/>
          <a:ext cx="30052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0527" y="934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99936" y="612572"/>
        <a:ext cx="15026" cy="15026"/>
      </dsp:txXfrm>
    </dsp:sp>
    <dsp:sp modelId="{A37B4118-DE31-46DD-AAA9-00432CB66249}">
      <dsp:nvSpPr>
        <dsp:cNvPr id="0" name=""/>
        <dsp:cNvSpPr/>
      </dsp:nvSpPr>
      <dsp:spPr>
        <a:xfrm>
          <a:off x="4757713" y="432256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메인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768716" y="443259"/>
        <a:ext cx="729312" cy="353653"/>
      </dsp:txXfrm>
    </dsp:sp>
    <dsp:sp modelId="{4E29E28A-47D0-4B58-AB1A-12BC779F7B13}">
      <dsp:nvSpPr>
        <dsp:cNvPr id="0" name=""/>
        <dsp:cNvSpPr/>
      </dsp:nvSpPr>
      <dsp:spPr>
        <a:xfrm rot="18289469">
          <a:off x="5396166" y="394732"/>
          <a:ext cx="52625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26258" y="934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46138" y="390925"/>
        <a:ext cx="26312" cy="26312"/>
      </dsp:txXfrm>
    </dsp:sp>
    <dsp:sp modelId="{0B16BC52-784B-4C56-8048-53C0ADD46CD1}">
      <dsp:nvSpPr>
        <dsp:cNvPr id="0" name=""/>
        <dsp:cNvSpPr/>
      </dsp:nvSpPr>
      <dsp:spPr>
        <a:xfrm>
          <a:off x="5809558" y="248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레시피 기본 기능 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GUI</a:t>
          </a:r>
          <a:endParaRPr lang="ko-KR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820561" y="11251"/>
        <a:ext cx="729312" cy="353653"/>
      </dsp:txXfrm>
    </dsp:sp>
    <dsp:sp modelId="{C5D7DD10-DBF6-4B3B-AEF6-BBFBBB4470C4}">
      <dsp:nvSpPr>
        <dsp:cNvPr id="0" name=""/>
        <dsp:cNvSpPr/>
      </dsp:nvSpPr>
      <dsp:spPr>
        <a:xfrm>
          <a:off x="5509031" y="610736"/>
          <a:ext cx="30052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00527" y="934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51782" y="612572"/>
        <a:ext cx="15026" cy="15026"/>
      </dsp:txXfrm>
    </dsp:sp>
    <dsp:sp modelId="{FAFFF746-7867-4F8F-9DB9-3436801FBE4E}">
      <dsp:nvSpPr>
        <dsp:cNvPr id="0" name=""/>
        <dsp:cNvSpPr/>
      </dsp:nvSpPr>
      <dsp:spPr>
        <a:xfrm>
          <a:off x="5809558" y="432256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나만의 냉장고 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GUI</a:t>
          </a:r>
          <a:endParaRPr lang="ko-KR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820561" y="443259"/>
        <a:ext cx="729312" cy="353653"/>
      </dsp:txXfrm>
    </dsp:sp>
    <dsp:sp modelId="{DC654555-7281-4225-9F61-F2F7E13112D1}">
      <dsp:nvSpPr>
        <dsp:cNvPr id="0" name=""/>
        <dsp:cNvSpPr/>
      </dsp:nvSpPr>
      <dsp:spPr>
        <a:xfrm rot="19457599">
          <a:off x="6526090" y="502734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701888" y="502831"/>
        <a:ext cx="18505" cy="18505"/>
      </dsp:txXfrm>
    </dsp:sp>
    <dsp:sp modelId="{73BAB12A-5EF2-4994-ABF4-029EF1AD6E7C}">
      <dsp:nvSpPr>
        <dsp:cNvPr id="0" name=""/>
        <dsp:cNvSpPr/>
      </dsp:nvSpPr>
      <dsp:spPr>
        <a:xfrm>
          <a:off x="6861404" y="216252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자체 화폐 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872407" y="227255"/>
        <a:ext cx="729312" cy="353653"/>
      </dsp:txXfrm>
    </dsp:sp>
    <dsp:sp modelId="{552145B4-BD49-4F5E-A294-F37FCD9D7447}">
      <dsp:nvSpPr>
        <dsp:cNvPr id="0" name=""/>
        <dsp:cNvSpPr/>
      </dsp:nvSpPr>
      <dsp:spPr>
        <a:xfrm rot="2142401">
          <a:off x="6526090" y="718738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701888" y="718835"/>
        <a:ext cx="18505" cy="18505"/>
      </dsp:txXfrm>
    </dsp:sp>
    <dsp:sp modelId="{01E552B9-E766-4D26-9493-126CC5E79EFD}">
      <dsp:nvSpPr>
        <dsp:cNvPr id="0" name=""/>
        <dsp:cNvSpPr/>
      </dsp:nvSpPr>
      <dsp:spPr>
        <a:xfrm>
          <a:off x="6861404" y="648260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냉장고 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6872407" y="659263"/>
        <a:ext cx="729312" cy="353653"/>
      </dsp:txXfrm>
    </dsp:sp>
    <dsp:sp modelId="{5DC93C64-9826-4128-B62A-FE6233C03E1A}">
      <dsp:nvSpPr>
        <dsp:cNvPr id="0" name=""/>
        <dsp:cNvSpPr/>
      </dsp:nvSpPr>
      <dsp:spPr>
        <a:xfrm rot="3310531">
          <a:off x="5396166" y="826740"/>
          <a:ext cx="52625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26258" y="934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46138" y="822933"/>
        <a:ext cx="26312" cy="26312"/>
      </dsp:txXfrm>
    </dsp:sp>
    <dsp:sp modelId="{256B6D9B-B747-4808-B91E-3DE3A52974C6}">
      <dsp:nvSpPr>
        <dsp:cNvPr id="0" name=""/>
        <dsp:cNvSpPr/>
      </dsp:nvSpPr>
      <dsp:spPr>
        <a:xfrm>
          <a:off x="5809558" y="864264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타이머 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UI</a:t>
          </a:r>
          <a:endParaRPr lang="ko-KR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820561" y="875267"/>
        <a:ext cx="729312" cy="353653"/>
      </dsp:txXfrm>
    </dsp:sp>
    <dsp:sp modelId="{B6760327-0C0B-401C-977C-BED9F4F398A3}">
      <dsp:nvSpPr>
        <dsp:cNvPr id="0" name=""/>
        <dsp:cNvSpPr/>
      </dsp:nvSpPr>
      <dsp:spPr>
        <a:xfrm>
          <a:off x="2654022" y="1836282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함수 및 데이터 구조 </a:t>
          </a:r>
        </a:p>
      </dsp:txBody>
      <dsp:txXfrm>
        <a:off x="2665025" y="1847285"/>
        <a:ext cx="729312" cy="353653"/>
      </dsp:txXfrm>
    </dsp:sp>
    <dsp:sp modelId="{C37EC176-6B7B-436B-9386-B6E1DCA1B524}">
      <dsp:nvSpPr>
        <dsp:cNvPr id="0" name=""/>
        <dsp:cNvSpPr/>
      </dsp:nvSpPr>
      <dsp:spPr>
        <a:xfrm rot="17500715">
          <a:off x="3148825" y="1636755"/>
          <a:ext cx="8135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13556" y="934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535265" y="1625766"/>
        <a:ext cx="40677" cy="40677"/>
      </dsp:txXfrm>
    </dsp:sp>
    <dsp:sp modelId="{09C3178D-8615-484D-A32D-476D66E08DBD}">
      <dsp:nvSpPr>
        <dsp:cNvPr id="0" name=""/>
        <dsp:cNvSpPr/>
      </dsp:nvSpPr>
      <dsp:spPr>
        <a:xfrm>
          <a:off x="3705867" y="1080268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 구조 설계 </a:t>
          </a:r>
        </a:p>
      </dsp:txBody>
      <dsp:txXfrm>
        <a:off x="3716870" y="1091271"/>
        <a:ext cx="729312" cy="353653"/>
      </dsp:txXfrm>
    </dsp:sp>
    <dsp:sp modelId="{62950AB9-7F0B-4ED2-9AAC-5373FBE4FAE5}">
      <dsp:nvSpPr>
        <dsp:cNvPr id="0" name=""/>
        <dsp:cNvSpPr/>
      </dsp:nvSpPr>
      <dsp:spPr>
        <a:xfrm rot="19457599">
          <a:off x="4422399" y="1150746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8197" y="1150843"/>
        <a:ext cx="18505" cy="18505"/>
      </dsp:txXfrm>
    </dsp:sp>
    <dsp:sp modelId="{EF69CE6A-BADF-4DF8-BD5F-81ABE610F3D9}">
      <dsp:nvSpPr>
        <dsp:cNvPr id="0" name=""/>
        <dsp:cNvSpPr/>
      </dsp:nvSpPr>
      <dsp:spPr>
        <a:xfrm>
          <a:off x="4757713" y="864264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 수집 및 조사</a:t>
          </a:r>
        </a:p>
      </dsp:txBody>
      <dsp:txXfrm>
        <a:off x="4768716" y="875267"/>
        <a:ext cx="729312" cy="353653"/>
      </dsp:txXfrm>
    </dsp:sp>
    <dsp:sp modelId="{8E3E3519-05EC-4776-BC6D-27778C5A4B27}">
      <dsp:nvSpPr>
        <dsp:cNvPr id="0" name=""/>
        <dsp:cNvSpPr/>
      </dsp:nvSpPr>
      <dsp:spPr>
        <a:xfrm rot="2142401">
          <a:off x="4422399" y="1366750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598197" y="1366847"/>
        <a:ext cx="18505" cy="18505"/>
      </dsp:txXfrm>
    </dsp:sp>
    <dsp:sp modelId="{4517CCA4-341B-4F39-9BC2-B470263C89D3}">
      <dsp:nvSpPr>
        <dsp:cNvPr id="0" name=""/>
        <dsp:cNvSpPr/>
      </dsp:nvSpPr>
      <dsp:spPr>
        <a:xfrm>
          <a:off x="4757713" y="1296272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데이터베이스 구축</a:t>
          </a:r>
        </a:p>
      </dsp:txBody>
      <dsp:txXfrm>
        <a:off x="4768716" y="1307275"/>
        <a:ext cx="729312" cy="353653"/>
      </dsp:txXfrm>
    </dsp:sp>
    <dsp:sp modelId="{6DDB8C06-5377-44AE-A4A8-F11A3BCBAF69}">
      <dsp:nvSpPr>
        <dsp:cNvPr id="0" name=""/>
        <dsp:cNvSpPr/>
      </dsp:nvSpPr>
      <dsp:spPr>
        <a:xfrm rot="4099285">
          <a:off x="3148825" y="2392769"/>
          <a:ext cx="81355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13556" y="934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535265" y="2381780"/>
        <a:ext cx="40677" cy="40677"/>
      </dsp:txXfrm>
    </dsp:sp>
    <dsp:sp modelId="{B2FC4610-3B99-4E7B-8FF7-23CE0EA95885}">
      <dsp:nvSpPr>
        <dsp:cNvPr id="0" name=""/>
        <dsp:cNvSpPr/>
      </dsp:nvSpPr>
      <dsp:spPr>
        <a:xfrm>
          <a:off x="3705867" y="2592296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함수구조설계</a:t>
          </a:r>
        </a:p>
      </dsp:txBody>
      <dsp:txXfrm>
        <a:off x="3716870" y="2603299"/>
        <a:ext cx="729312" cy="353653"/>
      </dsp:txXfrm>
    </dsp:sp>
    <dsp:sp modelId="{D34C4A66-204C-4DD4-9ACD-0CDB5C2BC8AB}">
      <dsp:nvSpPr>
        <dsp:cNvPr id="0" name=""/>
        <dsp:cNvSpPr/>
      </dsp:nvSpPr>
      <dsp:spPr>
        <a:xfrm rot="17692822">
          <a:off x="4250295" y="2446770"/>
          <a:ext cx="7143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14308" y="934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89591" y="2438262"/>
        <a:ext cx="35715" cy="35715"/>
      </dsp:txXfrm>
    </dsp:sp>
    <dsp:sp modelId="{829D7528-40D5-4ED6-B269-BC185D06661A}">
      <dsp:nvSpPr>
        <dsp:cNvPr id="0" name=""/>
        <dsp:cNvSpPr/>
      </dsp:nvSpPr>
      <dsp:spPr>
        <a:xfrm>
          <a:off x="4757713" y="1944284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나만의 냉장고</a:t>
          </a:r>
        </a:p>
      </dsp:txBody>
      <dsp:txXfrm>
        <a:off x="4768716" y="1955287"/>
        <a:ext cx="729312" cy="353653"/>
      </dsp:txXfrm>
    </dsp:sp>
    <dsp:sp modelId="{3680B359-6D41-4035-BA7C-D965F8854DC5}">
      <dsp:nvSpPr>
        <dsp:cNvPr id="0" name=""/>
        <dsp:cNvSpPr/>
      </dsp:nvSpPr>
      <dsp:spPr>
        <a:xfrm rot="19457599">
          <a:off x="5474245" y="2014762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50042" y="2014859"/>
        <a:ext cx="18505" cy="18505"/>
      </dsp:txXfrm>
    </dsp:sp>
    <dsp:sp modelId="{817805AF-444F-4C09-A649-A15B1F0C5492}">
      <dsp:nvSpPr>
        <dsp:cNvPr id="0" name=""/>
        <dsp:cNvSpPr/>
      </dsp:nvSpPr>
      <dsp:spPr>
        <a:xfrm>
          <a:off x="5809558" y="1728280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냉장고 기능</a:t>
          </a:r>
        </a:p>
      </dsp:txBody>
      <dsp:txXfrm>
        <a:off x="5820561" y="1739283"/>
        <a:ext cx="729312" cy="353653"/>
      </dsp:txXfrm>
    </dsp:sp>
    <dsp:sp modelId="{A1AC7FE5-F664-4EB2-A410-53CB9D3C376B}">
      <dsp:nvSpPr>
        <dsp:cNvPr id="0" name=""/>
        <dsp:cNvSpPr/>
      </dsp:nvSpPr>
      <dsp:spPr>
        <a:xfrm rot="2142401">
          <a:off x="5474245" y="2230766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50042" y="2230863"/>
        <a:ext cx="18505" cy="18505"/>
      </dsp:txXfrm>
    </dsp:sp>
    <dsp:sp modelId="{9ABC4718-CD5B-499C-BB2D-ADCA0D59D0AA}">
      <dsp:nvSpPr>
        <dsp:cNvPr id="0" name=""/>
        <dsp:cNvSpPr/>
      </dsp:nvSpPr>
      <dsp:spPr>
        <a:xfrm>
          <a:off x="5809558" y="2160288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3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자체 화폐 저장 기능 </a:t>
          </a:r>
        </a:p>
      </dsp:txBody>
      <dsp:txXfrm>
        <a:off x="5820561" y="2171291"/>
        <a:ext cx="729312" cy="353653"/>
      </dsp:txXfrm>
    </dsp:sp>
    <dsp:sp modelId="{0726EC3D-29EB-49E3-B4FE-C0A309DCA9BD}">
      <dsp:nvSpPr>
        <dsp:cNvPr id="0" name=""/>
        <dsp:cNvSpPr/>
      </dsp:nvSpPr>
      <dsp:spPr>
        <a:xfrm rot="19457599">
          <a:off x="4422399" y="2662774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98197" y="2662871"/>
        <a:ext cx="18505" cy="18505"/>
      </dsp:txXfrm>
    </dsp:sp>
    <dsp:sp modelId="{282EACE8-218C-4EFA-B5E5-F7FEE7929D72}">
      <dsp:nvSpPr>
        <dsp:cNvPr id="0" name=""/>
        <dsp:cNvSpPr/>
      </dsp:nvSpPr>
      <dsp:spPr>
        <a:xfrm>
          <a:off x="4757713" y="2376292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기본기능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(</a:t>
          </a: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등록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수정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삭제</a:t>
          </a:r>
          <a:r>
            <a:rPr lang="en-US" altLang="ko-KR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)</a:t>
          </a:r>
          <a:endParaRPr lang="ko-KR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768716" y="2387295"/>
        <a:ext cx="729312" cy="353653"/>
      </dsp:txXfrm>
    </dsp:sp>
    <dsp:sp modelId="{074BAB46-2D67-4E96-A7DD-53BA07A94A0D}">
      <dsp:nvSpPr>
        <dsp:cNvPr id="0" name=""/>
        <dsp:cNvSpPr/>
      </dsp:nvSpPr>
      <dsp:spPr>
        <a:xfrm rot="2142401">
          <a:off x="4422399" y="2878778"/>
          <a:ext cx="370100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70100" y="934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98197" y="2878875"/>
        <a:ext cx="18505" cy="18505"/>
      </dsp:txXfrm>
    </dsp:sp>
    <dsp:sp modelId="{63D60858-CDAF-4654-A54B-E2F54A1E78B6}">
      <dsp:nvSpPr>
        <dsp:cNvPr id="0" name=""/>
        <dsp:cNvSpPr/>
      </dsp:nvSpPr>
      <dsp:spPr>
        <a:xfrm>
          <a:off x="4757713" y="2808300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타이머 기능</a:t>
          </a:r>
        </a:p>
      </dsp:txBody>
      <dsp:txXfrm>
        <a:off x="4768716" y="2819303"/>
        <a:ext cx="729312" cy="353653"/>
      </dsp:txXfrm>
    </dsp:sp>
    <dsp:sp modelId="{FFF1C526-4BCB-4758-92FF-CD5D0D1AF140}">
      <dsp:nvSpPr>
        <dsp:cNvPr id="0" name=""/>
        <dsp:cNvSpPr/>
      </dsp:nvSpPr>
      <dsp:spPr>
        <a:xfrm rot="3907178">
          <a:off x="4250295" y="3094782"/>
          <a:ext cx="7143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14308" y="934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89591" y="3086274"/>
        <a:ext cx="35715" cy="35715"/>
      </dsp:txXfrm>
    </dsp:sp>
    <dsp:sp modelId="{597F643E-21F6-4211-A855-1BBA53F9E942}">
      <dsp:nvSpPr>
        <dsp:cNvPr id="0" name=""/>
        <dsp:cNvSpPr/>
      </dsp:nvSpPr>
      <dsp:spPr>
        <a:xfrm>
          <a:off x="4757713" y="3240308"/>
          <a:ext cx="751318" cy="375659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스크랩 기능</a:t>
          </a:r>
        </a:p>
      </dsp:txBody>
      <dsp:txXfrm>
        <a:off x="4768716" y="3251311"/>
        <a:ext cx="729312" cy="353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7F4A16A-04EA-47DF-B073-90A05DE10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C45C35-5C77-4A26-A3EE-6B4FB7E97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32D8E-EDF4-41C7-B1F4-A9E1000150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2022-09-28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DF4D63-4E9E-4F18-B559-0E0C087DC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4A273E-8A60-4250-BA3C-FB224D123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D1E07-CCBC-40A7-888A-AA649B452B5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90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0B3FB8-9291-4415-B807-0FA68D674E8F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2D76E09-41B7-FE4E-B099-04DFD58B8CF1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22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7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2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1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4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69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6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6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6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1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그룹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타원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타원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C07B9-766F-414D-9AF7-EB93983CA18C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1A8A4-3963-4A47-9198-384ED82EF33C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89E147-C6A0-48A6-809B-C72C774E07F7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C4A2A-2AB7-445A-B723-C1FB7E769881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E239E108-BDC6-4CCB-A624-A6B9248300C1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8" name="그룹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타원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6BFE9-A35B-469B-8393-F4D5DF9C8336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25F6A-6656-4025-9E21-FC62481E6D5F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760BE-E268-4736-B456-04F27427483B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B2073F-8E22-4ECE-9EE7-CBF227CAF40A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2351CE-A56B-4C17-9CEA-51FC727E77B1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grpSp>
        <p:nvGrpSpPr>
          <p:cNvPr id="9" name="그룹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타원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타원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4D0F30-2817-4C83-B89A-D3AA93968E8D}" type="datetime1">
              <a:rPr lang="ko-KR" altLang="en-US" noProof="0" smtClean="0"/>
              <a:t>2022-09-28</a:t>
            </a:fld>
            <a:endParaRPr lang="ko-KR" altLang="en-US" noProof="0"/>
          </a:p>
        </p:txBody>
      </p: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타원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타원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dirty="0"/>
              <a:t>마스터 텍스트 스타일 편집</a:t>
            </a:r>
          </a:p>
          <a:p>
            <a:pPr lvl="1" rtl="0"/>
            <a:r>
              <a:rPr lang="ko" dirty="0"/>
              <a:t>둘째 수준</a:t>
            </a:r>
          </a:p>
          <a:p>
            <a:pPr lvl="2" rtl="0"/>
            <a:r>
              <a:rPr lang="ko" dirty="0"/>
              <a:t>셋째 수준</a:t>
            </a:r>
          </a:p>
          <a:p>
            <a:pPr lvl="3" rtl="0"/>
            <a:r>
              <a:rPr lang="ko" dirty="0"/>
              <a:t>넷째 수준</a:t>
            </a:r>
          </a:p>
          <a:p>
            <a:pPr lvl="4" rtl="0"/>
            <a:r>
              <a:rPr lang="ko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01C0EF-50AA-4C5C-847E-AC0683A58FFA}" type="datetime1">
              <a:rPr lang="ko-KR" altLang="en-US" smtClean="0"/>
              <a:t>2022-09-28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grpSp>
        <p:nvGrpSpPr>
          <p:cNvPr id="7" name="그룹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타원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타원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1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2.png"/><Relationship Id="rId4" Type="http://schemas.microsoft.com/office/2007/relationships/hdphoto" Target="../media/hdphoto3.wdp"/><Relationship Id="rId9" Type="http://schemas.microsoft.com/office/2007/relationships/diagramDrawing" Target="../diagrams/drawin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 descr="도마 위의 아보카도와 피망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04" y="10"/>
            <a:ext cx="12191980" cy="68579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923" y="864108"/>
            <a:ext cx="9966960" cy="1069848"/>
          </a:xfrm>
        </p:spPr>
        <p:txBody>
          <a:bodyPr rtlCol="0" anchor="b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ko-KR" altLang="en-US" sz="6600" dirty="0">
                <a:solidFill>
                  <a:srgbClr val="FFFFFF"/>
                </a:solidFill>
              </a:rPr>
              <a:t>레시피 관리 프로젝트 </a:t>
            </a:r>
            <a:endParaRPr lang="ko-KR" altLang="en-US" sz="6600" b="1" dirty="0">
              <a:solidFill>
                <a:srgbClr val="FFFFFF"/>
              </a:solidFill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79" y="4594394"/>
            <a:ext cx="7891272" cy="202101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solidFill>
                  <a:srgbClr val="FFFFFF"/>
                </a:solidFill>
              </a:rPr>
              <a:t>[Java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Project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Team]</a:t>
            </a:r>
            <a:r>
              <a:rPr lang="ko-KR" altLang="en-US" sz="2000" dirty="0">
                <a:solidFill>
                  <a:srgbClr val="FFFFFF"/>
                </a:solidFill>
              </a:rPr>
              <a:t> </a:t>
            </a:r>
            <a:r>
              <a:rPr lang="en-US" altLang="ko-KR" sz="2000" dirty="0">
                <a:solidFill>
                  <a:srgbClr val="FFFFFF"/>
                </a:solidFill>
              </a:rPr>
              <a:t>1</a:t>
            </a:r>
            <a:r>
              <a:rPr lang="ko-KR" altLang="en-US" sz="2000" dirty="0">
                <a:solidFill>
                  <a:srgbClr val="FFFFFF"/>
                </a:solidFill>
              </a:rPr>
              <a:t>조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>
                <a:solidFill>
                  <a:srgbClr val="FFFFFF"/>
                </a:solidFill>
              </a:rPr>
              <a:t>팀장</a:t>
            </a:r>
            <a:r>
              <a:rPr lang="en-US" altLang="ko-KR" sz="2000" dirty="0">
                <a:solidFill>
                  <a:srgbClr val="FFFFFF"/>
                </a:solidFill>
              </a:rPr>
              <a:t>: 20193081 </a:t>
            </a:r>
            <a:r>
              <a:rPr lang="ko-KR" altLang="en-US" sz="2000" dirty="0">
                <a:solidFill>
                  <a:srgbClr val="FFFFFF"/>
                </a:solidFill>
              </a:rPr>
              <a:t>김민오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 err="1">
                <a:solidFill>
                  <a:srgbClr val="FFFFFF"/>
                </a:solidFill>
              </a:rPr>
              <a:t>부팀장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이창우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rtl="0"/>
            <a:r>
              <a:rPr lang="ko-KR" altLang="en-US" sz="2000" dirty="0">
                <a:solidFill>
                  <a:srgbClr val="FFFFFF"/>
                </a:solidFill>
              </a:rPr>
              <a:t>팀원</a:t>
            </a:r>
            <a:r>
              <a:rPr lang="en-US" altLang="ko-KR" sz="2000" dirty="0">
                <a:solidFill>
                  <a:srgbClr val="FFFFFF"/>
                </a:solidFill>
              </a:rPr>
              <a:t>: </a:t>
            </a:r>
            <a:r>
              <a:rPr lang="ko-KR" altLang="en-US" sz="2000" dirty="0">
                <a:solidFill>
                  <a:srgbClr val="FFFFFF"/>
                </a:solidFill>
              </a:rPr>
              <a:t>최대열 이동헌 </a:t>
            </a:r>
            <a:r>
              <a:rPr lang="ko-KR" altLang="en-US" sz="2000" dirty="0" err="1">
                <a:solidFill>
                  <a:srgbClr val="FFFFFF"/>
                </a:solidFill>
              </a:rPr>
              <a:t>김시훈</a:t>
            </a:r>
            <a:r>
              <a:rPr lang="ko-KR" altLang="en-US" sz="2000" dirty="0">
                <a:solidFill>
                  <a:srgbClr val="FFFFFF"/>
                </a:solidFill>
              </a:rPr>
              <a:t> 박성현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5. </a:t>
            </a:r>
            <a:r>
              <a:rPr lang="ko-KR" altLang="en-US" dirty="0"/>
              <a:t>프로젝트 진행 계획 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FDA3AA-7366-5D62-3243-276002E7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ko-KR" dirty="0"/>
              <a:t>PJ </a:t>
            </a:r>
            <a:r>
              <a:rPr lang="ko-KR" altLang="en-US" dirty="0"/>
              <a:t>진행 조직도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추진 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정기 회의 및 일정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39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프로젝트 진행 조직도</a:t>
            </a:r>
            <a:endParaRPr lang="ko-KR" altLang="en-US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E0C6935-8E77-8168-8E3E-9CC10BB9A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33947"/>
              </p:ext>
            </p:extLst>
          </p:nvPr>
        </p:nvGraphicFramePr>
        <p:xfrm>
          <a:off x="861502" y="2250851"/>
          <a:ext cx="10266745" cy="361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4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831097"/>
            <a:ext cx="10058400" cy="927584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프로젝트 추진 일정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FDA3AA-7366-5D62-3243-276002E7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12</a:t>
            </a:fld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460DC72-70BF-DEA4-3852-B4CB98C44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49771"/>
              </p:ext>
            </p:extLst>
          </p:nvPr>
        </p:nvGraphicFramePr>
        <p:xfrm>
          <a:off x="984504" y="2203026"/>
          <a:ext cx="10222995" cy="434706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2125">
                  <a:extLst>
                    <a:ext uri="{9D8B030D-6E8A-4147-A177-3AD203B41FA5}">
                      <a16:colId xmlns:a16="http://schemas.microsoft.com/office/drawing/2014/main" val="470736149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3784421237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12883349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3927304206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2759094779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3430093663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2854518666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1910734292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3385194443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2226214913"/>
                    </a:ext>
                  </a:extLst>
                </a:gridCol>
                <a:gridCol w="879087">
                  <a:extLst>
                    <a:ext uri="{9D8B030D-6E8A-4147-A177-3AD203B41FA5}">
                      <a16:colId xmlns:a16="http://schemas.microsoft.com/office/drawing/2014/main" val="3254824013"/>
                    </a:ext>
                  </a:extLst>
                </a:gridCol>
              </a:tblGrid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807521"/>
                  </a:ext>
                </a:extLst>
              </a:tr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주제선정 및 </a:t>
                      </a:r>
                      <a:endParaRPr lang="en-US" altLang="ko-KR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프로젝트 구상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085408"/>
                  </a:ext>
                </a:extLst>
              </a:tr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 설계</a:t>
                      </a:r>
                      <a:endParaRPr lang="en-US" altLang="ko-KR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프로그램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30042"/>
                  </a:ext>
                </a:extLst>
              </a:tr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함수설계 및 </a:t>
                      </a:r>
                      <a:endParaRPr lang="en-US" altLang="ko-KR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베이스  구조</a:t>
                      </a:r>
                      <a:endParaRPr lang="en-US" altLang="ko-KR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02959"/>
                  </a:ext>
                </a:extLst>
              </a:tr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17604"/>
                  </a:ext>
                </a:extLst>
              </a:tr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 구현 및 제작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26520"/>
                  </a:ext>
                </a:extLst>
              </a:tr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예외처리 및 확인</a:t>
                      </a:r>
                      <a:endParaRPr lang="en-US" altLang="ko-KR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+ 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38146"/>
                  </a:ext>
                </a:extLst>
              </a:tr>
              <a:tr h="54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발표준비 및 발표 </a:t>
                      </a:r>
                      <a:endParaRPr lang="en-US" altLang="ko-KR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테스트</a:t>
                      </a:r>
                      <a:r>
                        <a:rPr lang="en-US" altLang="ko-KR" sz="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4242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386E583-C6D7-45BA-2349-B710FA9CF8B9}"/>
              </a:ext>
            </a:extLst>
          </p:cNvPr>
          <p:cNvSpPr/>
          <p:nvPr/>
        </p:nvSpPr>
        <p:spPr>
          <a:xfrm>
            <a:off x="2437592" y="2855167"/>
            <a:ext cx="1733191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12098-1C50-3109-1592-D28EA4F2653B}"/>
              </a:ext>
            </a:extLst>
          </p:cNvPr>
          <p:cNvSpPr/>
          <p:nvPr/>
        </p:nvSpPr>
        <p:spPr>
          <a:xfrm>
            <a:off x="3304187" y="3405674"/>
            <a:ext cx="1733191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F69A4-9983-8FC1-F392-18F88AAD4721}"/>
              </a:ext>
            </a:extLst>
          </p:cNvPr>
          <p:cNvSpPr/>
          <p:nvPr/>
        </p:nvSpPr>
        <p:spPr>
          <a:xfrm>
            <a:off x="4177839" y="3940429"/>
            <a:ext cx="4387663" cy="27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F09A72-81E8-2DC8-C3FE-254179CD640E}"/>
              </a:ext>
            </a:extLst>
          </p:cNvPr>
          <p:cNvSpPr/>
          <p:nvPr/>
        </p:nvSpPr>
        <p:spPr>
          <a:xfrm>
            <a:off x="4177839" y="4509018"/>
            <a:ext cx="5243953" cy="26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327B97-B1B6-1181-F383-72BE5BAB71AB}"/>
              </a:ext>
            </a:extLst>
          </p:cNvPr>
          <p:cNvSpPr/>
          <p:nvPr/>
        </p:nvSpPr>
        <p:spPr>
          <a:xfrm>
            <a:off x="4177839" y="5043772"/>
            <a:ext cx="5243953" cy="27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5D4DA3-ECA0-8C19-94CF-D1AA9D8C413A}"/>
              </a:ext>
            </a:extLst>
          </p:cNvPr>
          <p:cNvSpPr/>
          <p:nvPr/>
        </p:nvSpPr>
        <p:spPr>
          <a:xfrm>
            <a:off x="5960962" y="5625482"/>
            <a:ext cx="4373829" cy="19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82B36E-CD53-45CD-9506-4467EB51C0D0}"/>
              </a:ext>
            </a:extLst>
          </p:cNvPr>
          <p:cNvSpPr/>
          <p:nvPr/>
        </p:nvSpPr>
        <p:spPr>
          <a:xfrm>
            <a:off x="10334791" y="6127955"/>
            <a:ext cx="852169" cy="26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4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마 위의 아보카도와 피망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b="1" dirty="0">
                <a:solidFill>
                  <a:srgbClr val="FFFFFF"/>
                </a:solidFill>
              </a:rPr>
              <a:t>감사합니다</a:t>
            </a:r>
            <a:r>
              <a:rPr lang="en-US" altLang="ko-KR" b="1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/>
          <a:p>
            <a:pPr rtl="0"/>
            <a:endParaRPr lang="en-US" altLang="ko-K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220091"/>
            <a:ext cx="9955828" cy="98027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목차</a:t>
            </a:r>
            <a:endParaRPr lang="ko-KR" altLang="en-US" sz="4000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2</a:t>
            </a:fld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4178EF8-C540-49CB-DC1E-BBDBC6F52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84993"/>
              </p:ext>
            </p:extLst>
          </p:nvPr>
        </p:nvGraphicFramePr>
        <p:xfrm>
          <a:off x="1069975" y="1099780"/>
          <a:ext cx="10058400" cy="5072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591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9" name="Rectangle 1059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804335"/>
            <a:ext cx="5712824" cy="191751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ko-KR" altLang="en-US" b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63897E-14AA-D9D6-D63C-A68866AB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ko-KR" altLang="en-US" sz="1100" b="1"/>
              <a:t>해당 프로젝트를 구상하게 된 계기</a:t>
            </a:r>
            <a:endParaRPr lang="en-US" altLang="ko-KR" sz="1100" b="1"/>
          </a:p>
          <a:p>
            <a:pPr>
              <a:buFontTx/>
              <a:buChar char="-"/>
            </a:pPr>
            <a:r>
              <a:rPr lang="ko-KR" altLang="en-US" sz="1100" b="1"/>
              <a:t>팀원들 모두 요리에 관심</a:t>
            </a:r>
            <a:endParaRPr lang="en-US" altLang="ko-KR" sz="1100" b="1"/>
          </a:p>
          <a:p>
            <a:pPr>
              <a:buFontTx/>
              <a:buChar char="-"/>
            </a:pPr>
            <a:endParaRPr lang="en-US" altLang="ko-KR" sz="1100" b="1"/>
          </a:p>
          <a:p>
            <a:pPr marL="0" indent="0">
              <a:buNone/>
            </a:pPr>
            <a:r>
              <a:rPr lang="en-US" altLang="ko-KR" sz="1100" b="1"/>
              <a:t>- </a:t>
            </a:r>
            <a:r>
              <a:rPr lang="ko-KR" altLang="en-US" sz="1100" b="1"/>
              <a:t>대학생들</a:t>
            </a:r>
            <a:r>
              <a:rPr lang="en-US" altLang="ko-KR" sz="1100" b="1"/>
              <a:t>-&gt; </a:t>
            </a:r>
            <a:r>
              <a:rPr lang="ko-KR" altLang="en-US" sz="1100" b="1"/>
              <a:t>자취 인원</a:t>
            </a:r>
            <a:r>
              <a:rPr lang="en-US" altLang="ko-KR" sz="1100" b="1"/>
              <a:t> </a:t>
            </a:r>
            <a:r>
              <a:rPr lang="ko-KR" altLang="en-US" sz="1100" b="1"/>
              <a:t>증가 </a:t>
            </a:r>
            <a:r>
              <a:rPr lang="en-US" altLang="ko-KR" sz="1100" b="1"/>
              <a:t>-&gt; </a:t>
            </a:r>
            <a:r>
              <a:rPr lang="ko-KR" altLang="en-US" sz="1100" b="1"/>
              <a:t>다양한 요리를 하고 싶어함</a:t>
            </a:r>
            <a:endParaRPr lang="en-US" altLang="ko-KR" sz="1100" b="1"/>
          </a:p>
          <a:p>
            <a:pPr marL="0" indent="0">
              <a:buNone/>
            </a:pPr>
            <a:endParaRPr lang="en-US" altLang="ko-KR" sz="1100" b="1"/>
          </a:p>
          <a:p>
            <a:pPr>
              <a:buFontTx/>
              <a:buChar char="-"/>
            </a:pPr>
            <a:r>
              <a:rPr lang="en-US" altLang="ko-KR" sz="1100" b="1"/>
              <a:t>TV,</a:t>
            </a:r>
            <a:r>
              <a:rPr lang="ko-KR" altLang="en-US" sz="1100" b="1"/>
              <a:t> 소셜미디어에서 요리의 대중화</a:t>
            </a:r>
            <a:r>
              <a:rPr lang="en-US" altLang="ko-KR" sz="1100" b="1">
                <a:sym typeface="Wingdings" panose="05000000000000000000" pitchFamily="2" charset="2"/>
              </a:rPr>
              <a:t> </a:t>
            </a:r>
            <a:r>
              <a:rPr lang="ko-KR" altLang="en-US" sz="1100" b="1">
                <a:sym typeface="Wingdings" panose="05000000000000000000" pitchFamily="2" charset="2"/>
              </a:rPr>
              <a:t>레시피 앱</a:t>
            </a:r>
            <a:r>
              <a:rPr lang="en-US" altLang="ko-KR" sz="1100" b="1">
                <a:sym typeface="Wingdings" panose="05000000000000000000" pitchFamily="2" charset="2"/>
              </a:rPr>
              <a:t>, </a:t>
            </a:r>
            <a:r>
              <a:rPr lang="ko-KR" altLang="en-US" sz="1100" b="1">
                <a:sym typeface="Wingdings" panose="05000000000000000000" pitchFamily="2" charset="2"/>
              </a:rPr>
              <a:t>웹</a:t>
            </a:r>
            <a:r>
              <a:rPr lang="en-US" altLang="ko-KR" sz="1100" b="1">
                <a:sym typeface="Wingdings" panose="05000000000000000000" pitchFamily="2" charset="2"/>
              </a:rPr>
              <a:t>, </a:t>
            </a:r>
            <a:r>
              <a:rPr lang="ko-KR" altLang="en-US" sz="1100" b="1">
                <a:sym typeface="Wingdings" panose="05000000000000000000" pitchFamily="2" charset="2"/>
              </a:rPr>
              <a:t>프로그램들이 등장함에 따라 해먹는 요리</a:t>
            </a:r>
            <a:r>
              <a:rPr lang="en-US" altLang="ko-KR" sz="1100" b="1">
                <a:sym typeface="Wingdings" panose="05000000000000000000" pitchFamily="2" charset="2"/>
              </a:rPr>
              <a:t>, </a:t>
            </a:r>
            <a:r>
              <a:rPr lang="ko-KR" altLang="en-US" sz="1100" b="1">
                <a:sym typeface="Wingdings" panose="05000000000000000000" pitchFamily="2" charset="2"/>
              </a:rPr>
              <a:t>레시피의 대중화가 시작</a:t>
            </a:r>
            <a:endParaRPr lang="en-US" altLang="ko-KR" sz="1100" b="1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sz="1100" b="1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100" b="1">
                <a:sym typeface="Wingdings" panose="05000000000000000000" pitchFamily="2" charset="2"/>
              </a:rPr>
              <a:t> </a:t>
            </a:r>
            <a:r>
              <a:rPr lang="ko-KR" altLang="en-US" sz="1100" b="1">
                <a:sym typeface="Wingdings" panose="05000000000000000000" pitchFamily="2" charset="2"/>
              </a:rPr>
              <a:t>해당 프로젝트로 대중화된 요리 레시피를 더 간편하게 다루는 프로그램을 만들고싶었다</a:t>
            </a:r>
            <a:r>
              <a:rPr lang="en-US" altLang="ko-KR" sz="1100" b="1">
                <a:sym typeface="Wingdings" panose="05000000000000000000" pitchFamily="2" charset="2"/>
              </a:rPr>
              <a:t>.</a:t>
            </a:r>
            <a:endParaRPr lang="en-US" altLang="ko-KR" sz="1100" b="1"/>
          </a:p>
          <a:p>
            <a:endParaRPr lang="ko-KR" altLang="en-US" sz="1100"/>
          </a:p>
        </p:txBody>
      </p:sp>
      <p:pic>
        <p:nvPicPr>
          <p:cNvPr id="4" name="Picture 6" descr="화재와 중국 요리사 - 로열티 프리 모션 스톡 사진">
            <a:extLst>
              <a:ext uri="{FF2B5EF4-FFF2-40B4-BE49-F238E27FC236}">
                <a16:creationId xmlns:a16="http://schemas.microsoft.com/office/drawing/2014/main" id="{6F235D10-BC50-8313-966D-DCE318498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5824" b="-2"/>
          <a:stretch/>
        </p:blipFill>
        <p:spPr bwMode="auto">
          <a:xfrm>
            <a:off x="7853983" y="-2"/>
            <a:ext cx="4329965" cy="3793338"/>
          </a:xfrm>
          <a:custGeom>
            <a:avLst/>
            <a:gdLst/>
            <a:ahLst/>
            <a:cxnLst/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Freeform: Shape 1061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1032" name="Picture 8" descr="요리사의 무료 벡터 그래픽">
            <a:extLst>
              <a:ext uri="{FF2B5EF4-FFF2-40B4-BE49-F238E27FC236}">
                <a16:creationId xmlns:a16="http://schemas.microsoft.com/office/drawing/2014/main" id="{61C48000-6357-E488-FDD0-DAA51FE5F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4" r="18234" b="-3"/>
          <a:stretch/>
        </p:blipFill>
        <p:spPr bwMode="auto">
          <a:xfrm>
            <a:off x="5679762" y="2646306"/>
            <a:ext cx="3197072" cy="3197072"/>
          </a:xfrm>
          <a:custGeom>
            <a:avLst/>
            <a:gdLst/>
            <a:ahLst/>
            <a:cxnLst/>
            <a:rect l="l" t="t" r="r" b="b"/>
            <a:pathLst>
              <a:path w="3197072" h="3197072">
                <a:moveTo>
                  <a:pt x="1598536" y="179835"/>
                </a:moveTo>
                <a:cubicBezTo>
                  <a:pt x="2382063" y="179835"/>
                  <a:pt x="3017237" y="815009"/>
                  <a:pt x="3017237" y="1598536"/>
                </a:cubicBezTo>
                <a:cubicBezTo>
                  <a:pt x="3017237" y="2382063"/>
                  <a:pt x="2382063" y="3017237"/>
                  <a:pt x="1598536" y="3017237"/>
                </a:cubicBezTo>
                <a:cubicBezTo>
                  <a:pt x="815009" y="3017237"/>
                  <a:pt x="179836" y="2382063"/>
                  <a:pt x="179836" y="1598536"/>
                </a:cubicBezTo>
                <a:cubicBezTo>
                  <a:pt x="179836" y="815009"/>
                  <a:pt x="815009" y="179835"/>
                  <a:pt x="1598536" y="179835"/>
                </a:cubicBezTo>
                <a:close/>
                <a:moveTo>
                  <a:pt x="1598536" y="139872"/>
                </a:moveTo>
                <a:cubicBezTo>
                  <a:pt x="792938" y="139872"/>
                  <a:pt x="139872" y="792939"/>
                  <a:pt x="139872" y="1598536"/>
                </a:cubicBezTo>
                <a:cubicBezTo>
                  <a:pt x="139872" y="2404134"/>
                  <a:pt x="792938" y="3057200"/>
                  <a:pt x="1598536" y="3057200"/>
                </a:cubicBezTo>
                <a:cubicBezTo>
                  <a:pt x="2404134" y="3057200"/>
                  <a:pt x="3057200" y="2404134"/>
                  <a:pt x="3057200" y="1598536"/>
                </a:cubicBezTo>
                <a:cubicBezTo>
                  <a:pt x="3057200" y="792939"/>
                  <a:pt x="2404134" y="139872"/>
                  <a:pt x="1598536" y="139872"/>
                </a:cubicBezTo>
                <a:close/>
                <a:moveTo>
                  <a:pt x="1598536" y="0"/>
                </a:moveTo>
                <a:cubicBezTo>
                  <a:pt x="2481383" y="0"/>
                  <a:pt x="3197072" y="715689"/>
                  <a:pt x="3197072" y="1598536"/>
                </a:cubicBezTo>
                <a:cubicBezTo>
                  <a:pt x="3197072" y="2481383"/>
                  <a:pt x="2481383" y="3197072"/>
                  <a:pt x="1598536" y="3197072"/>
                </a:cubicBezTo>
                <a:cubicBezTo>
                  <a:pt x="715689" y="3197072"/>
                  <a:pt x="0" y="2481383"/>
                  <a:pt x="0" y="1598536"/>
                </a:cubicBezTo>
                <a:cubicBezTo>
                  <a:pt x="0" y="715689"/>
                  <a:pt x="715689" y="0"/>
                  <a:pt x="15985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Freeform: Shape 1063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646306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988" y="6275719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3</a:t>
            </a:fld>
            <a:endParaRPr lang="ko-KR" altLang="en-US" dirty="0"/>
          </a:p>
        </p:txBody>
      </p:sp>
      <p:pic>
        <p:nvPicPr>
          <p:cNvPr id="1028" name="Picture 4" descr="여성의 무료 사진">
            <a:extLst>
              <a:ext uri="{FF2B5EF4-FFF2-40B4-BE49-F238E27FC236}">
                <a16:creationId xmlns:a16="http://schemas.microsoft.com/office/drawing/2014/main" id="{87C759FD-2CA3-078D-074F-5725D27F2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r="5668" b="2"/>
          <a:stretch/>
        </p:blipFill>
        <p:spPr bwMode="auto">
          <a:xfrm>
            <a:off x="8775850" y="3931477"/>
            <a:ext cx="3416150" cy="2926525"/>
          </a:xfrm>
          <a:custGeom>
            <a:avLst/>
            <a:gdLst/>
            <a:ahLst/>
            <a:cxnLst/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상추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8" y="1"/>
            <a:ext cx="12192000" cy="685799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63897E-14AA-D9D6-D63C-A68866AB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70384"/>
            <a:ext cx="10058400" cy="5201816"/>
          </a:xfrm>
        </p:spPr>
        <p:txBody>
          <a:bodyPr/>
          <a:lstStyle/>
          <a:p>
            <a:r>
              <a:rPr lang="ko-KR" altLang="en-US" b="1" dirty="0"/>
              <a:t>해당 프로젝트의 목표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b="1" dirty="0">
                <a:sym typeface="Wingdings" panose="05000000000000000000" pitchFamily="2" charset="2"/>
              </a:rPr>
              <a:t>해당 앱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프로그램을 사용함으로써 레시피 관리에 대해 편의성을 증대 시키기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b="1" dirty="0">
                <a:sym typeface="Wingdings" panose="05000000000000000000" pitchFamily="2" charset="2"/>
              </a:rPr>
              <a:t>해당 프로그램의 기능을 통해 요리를 더 간편하고 친숙하게 접근시키기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b="1" dirty="0">
                <a:sym typeface="Wingdings" panose="05000000000000000000" pitchFamily="2" charset="2"/>
              </a:rPr>
              <a:t>해당 앱</a:t>
            </a:r>
            <a:r>
              <a:rPr lang="en-US" altLang="ko-KR" b="1" dirty="0">
                <a:sym typeface="Wingdings" panose="05000000000000000000" pitchFamily="2" charset="2"/>
              </a:rPr>
              <a:t>/</a:t>
            </a:r>
            <a:r>
              <a:rPr lang="ko-KR" altLang="en-US" b="1" dirty="0">
                <a:sym typeface="Wingdings" panose="05000000000000000000" pitchFamily="2" charset="2"/>
              </a:rPr>
              <a:t>프로그램으로 사용빈도를 높여 부가적인 수익 등으로 부가가치 창출을 목표로 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래픽 3" descr="여성 요리사 단색으로 채워진">
            <a:extLst>
              <a:ext uri="{FF2B5EF4-FFF2-40B4-BE49-F238E27FC236}">
                <a16:creationId xmlns:a16="http://schemas.microsoft.com/office/drawing/2014/main" id="{061C5F1C-5967-36B0-2B98-6889A9080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8424" y="4537781"/>
            <a:ext cx="1415005" cy="1415005"/>
          </a:xfrm>
          <a:prstGeom prst="rect">
            <a:avLst/>
          </a:prstGeom>
        </p:spPr>
      </p:pic>
      <p:pic>
        <p:nvPicPr>
          <p:cNvPr id="7" name="그래픽 6" descr="화폐 단색으로 채워진">
            <a:extLst>
              <a:ext uri="{FF2B5EF4-FFF2-40B4-BE49-F238E27FC236}">
                <a16:creationId xmlns:a16="http://schemas.microsoft.com/office/drawing/2014/main" id="{BC4AFC90-68DD-BA88-3984-9D3BB3BE7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7909" y="4788083"/>
            <a:ext cx="914400" cy="914400"/>
          </a:xfrm>
          <a:prstGeom prst="rect">
            <a:avLst/>
          </a:prstGeom>
        </p:spPr>
      </p:pic>
      <p:pic>
        <p:nvPicPr>
          <p:cNvPr id="10" name="그래픽 9" descr="거품기 단색으로 채워진">
            <a:extLst>
              <a:ext uri="{FF2B5EF4-FFF2-40B4-BE49-F238E27FC236}">
                <a16:creationId xmlns:a16="http://schemas.microsoft.com/office/drawing/2014/main" id="{29B9D2DA-9BB8-EE68-AD6D-98E0A51EA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4953" y="4968430"/>
            <a:ext cx="914400" cy="914400"/>
          </a:xfrm>
          <a:prstGeom prst="rect">
            <a:avLst/>
          </a:prstGeom>
        </p:spPr>
      </p:pic>
      <p:pic>
        <p:nvPicPr>
          <p:cNvPr id="12" name="그래픽 11" descr="남자 옆모습 윤곽선">
            <a:extLst>
              <a:ext uri="{FF2B5EF4-FFF2-40B4-BE49-F238E27FC236}">
                <a16:creationId xmlns:a16="http://schemas.microsoft.com/office/drawing/2014/main" id="{541C56C9-C5B5-AC9B-CD80-A72B5DAFB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4848" y="4900430"/>
            <a:ext cx="914400" cy="914400"/>
          </a:xfrm>
          <a:prstGeom prst="rect">
            <a:avLst/>
          </a:prstGeom>
        </p:spPr>
      </p:pic>
      <p:pic>
        <p:nvPicPr>
          <p:cNvPr id="13" name="그래픽 12" descr="화폐 단색으로 채워진">
            <a:extLst>
              <a:ext uri="{FF2B5EF4-FFF2-40B4-BE49-F238E27FC236}">
                <a16:creationId xmlns:a16="http://schemas.microsoft.com/office/drawing/2014/main" id="{318E45C2-1A01-F893-BB9A-71F15CCC7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6139" y="47880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0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ko-KR" sz="4800" dirty="0">
                <a:solidFill>
                  <a:srgbClr val="FFFFFF"/>
                </a:solidFill>
              </a:rPr>
              <a:t>2.</a:t>
            </a:r>
            <a:r>
              <a:rPr lang="ko-KR" altLang="en-US" sz="4800" dirty="0">
                <a:solidFill>
                  <a:srgbClr val="FFFFFF"/>
                </a:solidFill>
              </a:rPr>
              <a:t> 개발환경</a:t>
            </a:r>
            <a:endParaRPr lang="ko-KR" altLang="en-US" sz="4800" b="1" dirty="0">
              <a:solidFill>
                <a:srgbClr val="FFFFFF"/>
              </a:solidFill>
            </a:endParaRPr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5</a:t>
            </a:fld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78D7C-A784-9B2C-F845-F25E2BD50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049" y="9423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61837800">
            <a:extLst>
              <a:ext uri="{FF2B5EF4-FFF2-40B4-BE49-F238E27FC236}">
                <a16:creationId xmlns:a16="http://schemas.microsoft.com/office/drawing/2014/main" id="{27F161CA-0FFD-848E-F6F6-3DC153FD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747" y="467221"/>
            <a:ext cx="3988629" cy="23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4D5BF96D-AFD1-47C1-183A-4CF4899E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126" y="3507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1839880">
            <a:extLst>
              <a:ext uri="{FF2B5EF4-FFF2-40B4-BE49-F238E27FC236}">
                <a16:creationId xmlns:a16="http://schemas.microsoft.com/office/drawing/2014/main" id="{34C56144-3DD1-4A55-BBD5-E8A81ECF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40" y="1123124"/>
            <a:ext cx="2773363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21E9E-850D-F74C-E510-503379E888E3}"/>
              </a:ext>
            </a:extLst>
          </p:cNvPr>
          <p:cNvSpPr txBox="1"/>
          <p:nvPr/>
        </p:nvSpPr>
        <p:spPr>
          <a:xfrm>
            <a:off x="9363076" y="3053254"/>
            <a:ext cx="25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swing(GUI)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D1151-AA6D-AAE4-9764-13D3BC15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868" y="36978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61839880">
            <a:extLst>
              <a:ext uri="{FF2B5EF4-FFF2-40B4-BE49-F238E27FC236}">
                <a16:creationId xmlns:a16="http://schemas.microsoft.com/office/drawing/2014/main" id="{50336E28-71CC-25DF-FEB9-FF1C0D171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80" y="4262779"/>
            <a:ext cx="2651125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0CB43B-A450-A2F9-DDFA-3BFCD5A546DC}"/>
              </a:ext>
            </a:extLst>
          </p:cNvPr>
          <p:cNvSpPr txBox="1"/>
          <p:nvPr/>
        </p:nvSpPr>
        <p:spPr>
          <a:xfrm>
            <a:off x="6567140" y="3129396"/>
            <a:ext cx="67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2CEBD-5E6F-3985-89CA-1D2A1C903D9D}"/>
              </a:ext>
            </a:extLst>
          </p:cNvPr>
          <p:cNvSpPr txBox="1"/>
          <p:nvPr/>
        </p:nvSpPr>
        <p:spPr>
          <a:xfrm>
            <a:off x="7911602" y="5966137"/>
            <a:ext cx="1875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Kotllin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앱개발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01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 프로그램 소개 및 기능 설명 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E26FB78-DCE7-6C98-C42D-9BD832856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프로그램</a:t>
            </a:r>
            <a:r>
              <a:rPr lang="en-US" altLang="ko-KR" b="1" dirty="0"/>
              <a:t> </a:t>
            </a:r>
            <a:r>
              <a:rPr lang="ko-KR" altLang="en-US" b="1" dirty="0"/>
              <a:t>제목 </a:t>
            </a:r>
            <a:r>
              <a:rPr lang="en-US" altLang="ko-KR" b="1" dirty="0"/>
              <a:t>: </a:t>
            </a:r>
            <a:r>
              <a:rPr lang="ko-KR" altLang="en-US" b="1" dirty="0"/>
              <a:t>레시피 프로그램 </a:t>
            </a:r>
            <a:r>
              <a:rPr lang="en-US" altLang="ko-KR" b="1" dirty="0"/>
              <a:t>(</a:t>
            </a:r>
            <a:r>
              <a:rPr lang="ko-KR" altLang="en-US" b="1" dirty="0"/>
              <a:t>프로그램명 미정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소개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기본적인 레시피 제공과 동시에 다양한 편의 기능을 제공하는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제공할 시스템</a:t>
            </a:r>
            <a:r>
              <a:rPr lang="en-US" altLang="ko-KR" b="1" dirty="0"/>
              <a:t>(</a:t>
            </a:r>
            <a:r>
              <a:rPr lang="ko-KR" altLang="en-US" b="1" dirty="0"/>
              <a:t>기능</a:t>
            </a:r>
            <a:r>
              <a:rPr lang="en-US" altLang="ko-KR" b="1" dirty="0"/>
              <a:t>) 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기본적인 레시피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레시피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수정 등의 기본 기능 구현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자체 레시피 타이머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(</a:t>
            </a:r>
            <a:r>
              <a:rPr lang="ko-KR" altLang="en-US" dirty="0"/>
              <a:t>추가할 </a:t>
            </a:r>
            <a:r>
              <a:rPr lang="ko-KR" altLang="en-US" dirty="0" err="1"/>
              <a:t>신박한</a:t>
            </a:r>
            <a:r>
              <a:rPr lang="ko-KR" altLang="en-US" dirty="0"/>
              <a:t>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7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2F9B8D9-2A0F-48A2-AD9F-81D8C4970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 rtlCol="0">
            <a:normAutofit/>
          </a:bodyPr>
          <a:lstStyle/>
          <a:p>
            <a:pPr rtl="0"/>
            <a:r>
              <a:rPr lang="ko-KR" altLang="en-US" sz="4400" b="0"/>
              <a:t>예상 </a:t>
            </a:r>
            <a:r>
              <a:rPr lang="en-US" altLang="ko-KR" sz="4400" b="0"/>
              <a:t>GUI(</a:t>
            </a:r>
            <a:r>
              <a:rPr lang="ko-KR" altLang="en-US" sz="4400" b="0"/>
              <a:t>초안</a:t>
            </a:r>
            <a:r>
              <a:rPr lang="en-US" altLang="ko-KR" sz="4400" b="0"/>
              <a:t>)</a:t>
            </a:r>
            <a:endParaRPr lang="ko-KR" altLang="en-US" sz="4400" b="0"/>
          </a:p>
        </p:txBody>
      </p:sp>
      <p:pic>
        <p:nvPicPr>
          <p:cNvPr id="6" name="그림 5" descr="광장이(가) 표시된 사진&#10;&#10;자동 생성된 설명">
            <a:extLst>
              <a:ext uri="{FF2B5EF4-FFF2-40B4-BE49-F238E27FC236}">
                <a16:creationId xmlns:a16="http://schemas.microsoft.com/office/drawing/2014/main" id="{F9AA907C-1AE6-B9E1-EE9A-199654AB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75" y="640080"/>
            <a:ext cx="3310949" cy="5588101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E26FB78-DCE7-6C98-C42D-9BD83285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실제 구현 </a:t>
            </a:r>
            <a:r>
              <a:rPr lang="en-US" altLang="ko-KR" dirty="0"/>
              <a:t>GUI</a:t>
            </a:r>
            <a:r>
              <a:rPr lang="ko-KR" altLang="en-US" dirty="0"/>
              <a:t>와 달라질 수 있음</a:t>
            </a:r>
            <a:r>
              <a:rPr lang="en-US" altLang="ko-KR" dirty="0"/>
              <a:t>)’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레시피 저장소 </a:t>
            </a:r>
            <a:r>
              <a:rPr lang="en-US" altLang="ko-KR" dirty="0"/>
              <a:t>GUI</a:t>
            </a:r>
            <a:r>
              <a:rPr lang="ko-KR" altLang="en-US" dirty="0"/>
              <a:t>와 유사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7E20FF-7DA6-46B7-AB0E-E6CBFDD0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E624B6-B9F4-4C3F-9F6E-2182D90EC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710C23B-B5E1-45A6-80F6-55643AC6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프로그램의 차별화 방안</a:t>
            </a:r>
            <a:endParaRPr lang="ko-KR" altLang="en-US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16FB91-863E-9026-A5BC-0796CBEA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플레이스토어에 있는 어플 상위 </a:t>
            </a:r>
            <a:r>
              <a:rPr lang="ko-KR" altLang="en-US" dirty="0" err="1"/>
              <a:t>별점</a:t>
            </a:r>
            <a:r>
              <a:rPr lang="ko-KR" altLang="en-US" dirty="0"/>
              <a:t> 순으로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백쌤의</a:t>
            </a:r>
            <a:r>
              <a:rPr lang="ko-KR" altLang="en-US" dirty="0"/>
              <a:t> 레시피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핵심 기능</a:t>
            </a:r>
            <a:r>
              <a:rPr lang="en-US" altLang="ko-KR" dirty="0"/>
              <a:t>, </a:t>
            </a:r>
            <a:r>
              <a:rPr lang="ko-KR" altLang="en-US" dirty="0"/>
              <a:t>기본 기능 설명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레시피 저장소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이밥차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만개의 레시피 </a:t>
            </a:r>
            <a:r>
              <a:rPr lang="en-US" altLang="ko-KR" dirty="0"/>
              <a:t>(</a:t>
            </a:r>
            <a:r>
              <a:rPr lang="ko-KR" altLang="en-US" dirty="0"/>
              <a:t>모든 목록에 사진 넣고</a:t>
            </a:r>
            <a:r>
              <a:rPr lang="en-US" altLang="ko-KR" dirty="0"/>
              <a:t>, </a:t>
            </a:r>
            <a:r>
              <a:rPr lang="ko-KR" altLang="en-US" dirty="0"/>
              <a:t>핵심기능과 기본 기능 설명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우리의 식탁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AutoShape 4" descr="아이콘 이미지">
            <a:extLst>
              <a:ext uri="{FF2B5EF4-FFF2-40B4-BE49-F238E27FC236}">
                <a16:creationId xmlns:a16="http://schemas.microsoft.com/office/drawing/2014/main" id="{716F30D9-56BE-CF41-4FC6-EAE8609143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47104" cy="214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3147A6-6C30-CAA1-EF5E-7D937BD8A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34" y="1765663"/>
            <a:ext cx="1605987" cy="15797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7B702A-265C-E1BB-DAA8-A42CF4D83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581" y="1741471"/>
            <a:ext cx="1651914" cy="16951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69E466-17D3-3678-B7D1-2CDF7045C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243" y="3345409"/>
            <a:ext cx="1647338" cy="15992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15A169-162B-7778-491B-43B0D0E81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021" y="3380667"/>
            <a:ext cx="1605987" cy="16327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3D5349-0B2D-4E3D-A159-CC9D1102D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660" y="5048678"/>
            <a:ext cx="1554348" cy="15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7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en-US" altLang="ko-KR" smtClean="0"/>
              <a:pPr rtl="0">
                <a:spcAft>
                  <a:spcPts val="600"/>
                </a:spcAft>
              </a:pPr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D54F630-EE5A-BB89-B293-6AAF69D9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6B3EC7-00EA-D218-A095-5DFC923F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핵심기능 분석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70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F63BB-8299-4DC6-BEF4-D74C2867262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D68FF4-BAD0-4642-AF13-8C81E6DA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D8A54-1D72-4F92-B62A-7D5313FD6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농산물 디자인</Template>
  <TotalTime>909</TotalTime>
  <Words>453</Words>
  <Application>Microsoft Office PowerPoint</Application>
  <PresentationFormat>와이드스크린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Rockwell</vt:lpstr>
      <vt:lpstr>Rockwell Extra Bold</vt:lpstr>
      <vt:lpstr>Wingdings</vt:lpstr>
      <vt:lpstr>목판</vt:lpstr>
      <vt:lpstr>레시피 관리 프로젝트 </vt:lpstr>
      <vt:lpstr>목차</vt:lpstr>
      <vt:lpstr>1. 프로젝트 개요</vt:lpstr>
      <vt:lpstr>PowerPoint 프레젠테이션</vt:lpstr>
      <vt:lpstr>2. 개발환경</vt:lpstr>
      <vt:lpstr>3. 프로그램 소개 및 기능 설명 </vt:lpstr>
      <vt:lpstr>예상 GUI(초안)</vt:lpstr>
      <vt:lpstr>4. 프로그램의 차별화 방안</vt:lpstr>
      <vt:lpstr>PowerPoint 프레젠테이션</vt:lpstr>
      <vt:lpstr>5. 프로젝트 진행 계획 </vt:lpstr>
      <vt:lpstr>프로젝트 진행 조직도</vt:lpstr>
      <vt:lpstr>프로젝트 추진 일정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레시피 관리 프로젝트 </dc:title>
  <dc:creator>김민오</dc:creator>
  <cp:lastModifiedBy>김민오</cp:lastModifiedBy>
  <cp:revision>21</cp:revision>
  <dcterms:created xsi:type="dcterms:W3CDTF">2022-09-26T04:31:49Z</dcterms:created>
  <dcterms:modified xsi:type="dcterms:W3CDTF">2022-09-28T11:43:46Z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