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3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9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2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DB34-EC82-44C4-8BBD-3F7F07928BE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23FA-166C-41BC-860A-18408E2F4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6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김민섭의</a:t>
            </a:r>
            <a:r>
              <a:rPr lang="ko-KR" altLang="en-US" dirty="0" smtClean="0"/>
              <a:t> 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16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가술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경험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추가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01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김민섭을</a:t>
            </a:r>
            <a:r>
              <a:rPr lang="ko-KR" altLang="en-US" dirty="0" smtClean="0"/>
              <a:t>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남서울대학교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010-7455-8653</a:t>
            </a:r>
          </a:p>
          <a:p>
            <a:endParaRPr lang="en-US" altLang="ko-KR" dirty="0"/>
          </a:p>
          <a:p>
            <a:r>
              <a:rPr lang="ko-KR" altLang="en-US" dirty="0" smtClean="0"/>
              <a:t>경력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자격증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정보처리기사</a:t>
            </a:r>
            <a:r>
              <a:rPr lang="en-US" altLang="ko-KR" dirty="0" smtClean="0"/>
              <a:t>, SQLD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HTML, JavaScript, CSS : </a:t>
            </a:r>
            <a:r>
              <a:rPr lang="en-US" altLang="ko-KR" sz="1400" dirty="0" smtClean="0"/>
              <a:t>IE </a:t>
            </a:r>
            <a:r>
              <a:rPr lang="ko-KR" altLang="ko-KR" sz="1400" dirty="0" smtClean="0"/>
              <a:t>기반의</a:t>
            </a:r>
            <a:r>
              <a:rPr lang="en-US" altLang="ko-KR" sz="1400" dirty="0" smtClean="0"/>
              <a:t> HTML </a:t>
            </a:r>
            <a:r>
              <a:rPr lang="ko-KR" altLang="ko-KR" sz="1400" dirty="0" smtClean="0"/>
              <a:t>코딩</a:t>
            </a:r>
            <a:r>
              <a:rPr lang="en-US" altLang="ko-KR" sz="1400" dirty="0" smtClean="0"/>
              <a:t>, JAVA Script </a:t>
            </a:r>
            <a:r>
              <a:rPr lang="ko-KR" altLang="ko-KR" sz="1400" dirty="0" smtClean="0"/>
              <a:t>기본 기술</a:t>
            </a:r>
            <a:r>
              <a:rPr lang="en-US" altLang="ko-KR" sz="1400" dirty="0" smtClean="0"/>
              <a:t>, CSS(Cascading Style Sheet)</a:t>
            </a:r>
            <a:r>
              <a:rPr lang="ko-KR" altLang="ko-KR" sz="1400" dirty="0" smtClean="0"/>
              <a:t>의 유형별 선언 및 사용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데이터 입력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링크 태그에 이미지 추가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비밀번호 입력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콤보 상자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체크 상자</a:t>
            </a:r>
            <a:endParaRPr lang="en-US" altLang="ko-KR" sz="1400" dirty="0" smtClean="0"/>
          </a:p>
          <a:p>
            <a:r>
              <a:rPr lang="en-US" altLang="ko-KR" sz="1400" dirty="0" smtClean="0"/>
              <a:t>JAVA :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배열 활용하여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클래스와 메서드의 정의 및 테스트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주어진 클래스를 활용한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구현이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추상클래스를 활용한 기본적인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구현이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기본적인 </a:t>
            </a:r>
            <a:r>
              <a:rPr lang="en-US" altLang="ko-KR" sz="1400" dirty="0" smtClean="0"/>
              <a:t>JAVA lang </a:t>
            </a:r>
            <a:r>
              <a:rPr lang="ko-KR" altLang="en-US" sz="1400" dirty="0" smtClean="0"/>
              <a:t>패키지 활용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유용한 클래스를 활용하여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기본적인 </a:t>
            </a:r>
            <a:r>
              <a:rPr lang="ko-KR" altLang="en-US" sz="1400" dirty="0" err="1" smtClean="0"/>
              <a:t>쓰레드를</a:t>
            </a:r>
            <a:r>
              <a:rPr lang="ko-KR" altLang="en-US" sz="1400" dirty="0" smtClean="0"/>
              <a:t> 이용한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가능</a:t>
            </a:r>
          </a:p>
          <a:p>
            <a:r>
              <a:rPr lang="en-US" altLang="ko-KR" sz="1400" dirty="0"/>
              <a:t>React </a:t>
            </a:r>
            <a:r>
              <a:rPr lang="en-US" altLang="ko-KR" sz="1400" dirty="0" smtClean="0"/>
              <a:t>JS : React Form </a:t>
            </a:r>
            <a:r>
              <a:rPr lang="ko-KR" altLang="en-US" sz="1400" dirty="0" smtClean="0"/>
              <a:t>활용하여 폼 관리 가능</a:t>
            </a:r>
            <a:r>
              <a:rPr lang="en-US" altLang="ko-KR" sz="1400" dirty="0" smtClean="0"/>
              <a:t>, React</a:t>
            </a:r>
            <a:r>
              <a:rPr lang="ko-KR" altLang="en-US" sz="1400" dirty="0" smtClean="0"/>
              <a:t>에서의 </a:t>
            </a:r>
            <a:r>
              <a:rPr lang="ko-KR" altLang="en-US" sz="1400" dirty="0" err="1" smtClean="0"/>
              <a:t>이벤트처리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핸들러</a:t>
            </a:r>
            <a:r>
              <a:rPr lang="en-US" altLang="ko-KR" sz="1400" dirty="0" smtClean="0"/>
              <a:t>, BrowserRouter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HashRouter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활용한 라우터 컴포넌트 설정</a:t>
            </a:r>
            <a:r>
              <a:rPr lang="en-US" altLang="ko-KR" sz="1400" dirty="0" smtClean="0"/>
              <a:t>, Hook</a:t>
            </a:r>
            <a:r>
              <a:rPr lang="ko-KR" altLang="en-US" sz="1400" dirty="0" smtClean="0"/>
              <a:t>을 이용하여 기존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바탕의 코드 작성</a:t>
            </a:r>
          </a:p>
          <a:p>
            <a:r>
              <a:rPr lang="en-US" altLang="ko-KR" sz="1400" dirty="0"/>
              <a:t>Spring </a:t>
            </a:r>
            <a:r>
              <a:rPr lang="en-US" altLang="ko-KR" sz="1400" dirty="0" smtClean="0"/>
              <a:t>Boot : Spring Boot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웹서버</a:t>
            </a:r>
            <a:r>
              <a:rPr lang="ko-KR" altLang="en-US" sz="1400" dirty="0" smtClean="0"/>
              <a:t> 구축 가능</a:t>
            </a:r>
            <a:r>
              <a:rPr lang="en-US" altLang="ko-KR" sz="1400" dirty="0" smtClean="0"/>
              <a:t>, JPA/Hibernate</a:t>
            </a:r>
            <a:r>
              <a:rPr lang="ko-KR" altLang="en-US" sz="1400" dirty="0" smtClean="0"/>
              <a:t>로 데이터 입출력 가능</a:t>
            </a:r>
            <a:r>
              <a:rPr lang="en-US" altLang="ko-KR" sz="1400" dirty="0" smtClean="0"/>
              <a:t>, REST API </a:t>
            </a:r>
            <a:r>
              <a:rPr lang="ko-KR" altLang="en-US" sz="1400" dirty="0" smtClean="0"/>
              <a:t>사용가능</a:t>
            </a:r>
            <a:endParaRPr lang="en-US" altLang="ko-KR" sz="1400" dirty="0" smtClean="0"/>
          </a:p>
          <a:p>
            <a:r>
              <a:rPr lang="en-US" altLang="ko-KR" sz="1400" dirty="0" smtClean="0"/>
              <a:t>JSP : </a:t>
            </a:r>
            <a:r>
              <a:rPr lang="ko-KR" altLang="en-US" sz="1400" dirty="0" err="1" smtClean="0"/>
              <a:t>계층형</a:t>
            </a:r>
            <a:r>
              <a:rPr lang="ko-KR" altLang="en-US" sz="1400" dirty="0" smtClean="0"/>
              <a:t> 게시판 제작 및 구현</a:t>
            </a:r>
            <a:r>
              <a:rPr lang="en-US" altLang="ko-KR" sz="1400" dirty="0" smtClean="0"/>
              <a:t>, Struts MVC </a:t>
            </a:r>
            <a:r>
              <a:rPr lang="ko-KR" altLang="en-US" sz="1400" dirty="0" smtClean="0"/>
              <a:t>패턴 및 </a:t>
            </a:r>
            <a:r>
              <a:rPr lang="en-US" altLang="ko-KR" sz="1400" dirty="0" smtClean="0"/>
              <a:t>IBatis </a:t>
            </a:r>
            <a:r>
              <a:rPr lang="ko-KR" altLang="en-US" sz="1400" dirty="0" smtClean="0"/>
              <a:t>연동 이용 </a:t>
            </a:r>
            <a:r>
              <a:rPr lang="en-US" altLang="ko-KR" sz="1400" dirty="0" smtClean="0"/>
              <a:t>WebApp </a:t>
            </a:r>
            <a:r>
              <a:rPr lang="ko-KR" altLang="en-US" sz="1400" dirty="0" smtClean="0"/>
              <a:t>제작 가능</a:t>
            </a:r>
            <a:r>
              <a:rPr lang="en-US" altLang="ko-KR" sz="1400" dirty="0" smtClean="0"/>
              <a:t>, Servlet </a:t>
            </a:r>
            <a:r>
              <a:rPr lang="ko-KR" altLang="en-US" sz="1400" dirty="0" smtClean="0"/>
              <a:t>기반의 </a:t>
            </a:r>
            <a:r>
              <a:rPr lang="en-US" altLang="ko-KR" sz="1400" dirty="0" smtClean="0"/>
              <a:t>Model2, xml, jsp 2.0 </a:t>
            </a:r>
            <a:r>
              <a:rPr lang="ko-KR" altLang="en-US" sz="1400" dirty="0" smtClean="0"/>
              <a:t>기반의 </a:t>
            </a:r>
            <a:r>
              <a:rPr lang="en-US" altLang="ko-KR" sz="1400" dirty="0" smtClean="0"/>
              <a:t>el</a:t>
            </a:r>
            <a:r>
              <a:rPr lang="ko-KR" altLang="en-US" sz="1400" dirty="0" err="1" smtClean="0"/>
              <a:t>객체사용</a:t>
            </a:r>
            <a:r>
              <a:rPr lang="en-US" altLang="ko-KR" sz="1400" dirty="0" smtClean="0"/>
              <a:t>, MULTIPARTREQUEST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이용한 파일 업로드 구현 </a:t>
            </a:r>
            <a:r>
              <a:rPr lang="en-US" altLang="ko-KR" sz="1400" dirty="0" smtClean="0"/>
              <a:t>, Spring</a:t>
            </a:r>
            <a:r>
              <a:rPr lang="ko-KR" altLang="en-US" sz="1400" dirty="0" smtClean="0"/>
              <a:t>을 이용한 </a:t>
            </a:r>
            <a:r>
              <a:rPr lang="en-US" altLang="ko-KR" sz="1400" dirty="0" smtClean="0"/>
              <a:t>Project </a:t>
            </a:r>
            <a:r>
              <a:rPr lang="ko-KR" altLang="en-US" sz="1400" dirty="0" smtClean="0"/>
              <a:t>실행 가능</a:t>
            </a:r>
            <a:r>
              <a:rPr lang="en-US" altLang="ko-KR" sz="1400" dirty="0" smtClean="0"/>
              <a:t>, DI, AOP </a:t>
            </a:r>
            <a:r>
              <a:rPr lang="ko-KR" altLang="en-US" sz="1400" dirty="0" smtClean="0"/>
              <a:t>개념 이해</a:t>
            </a:r>
          </a:p>
          <a:p>
            <a:r>
              <a:rPr lang="en-US" altLang="ko-KR" sz="1400" dirty="0" smtClean="0"/>
              <a:t>DATABASE : MY-SQL </a:t>
            </a:r>
            <a:r>
              <a:rPr lang="ko-KR" altLang="en-US" sz="1400" dirty="0" smtClean="0"/>
              <a:t>을 통해서 서버와 연결하여 테이블 </a:t>
            </a:r>
            <a:r>
              <a:rPr lang="ko-KR" altLang="en-US" sz="1400" dirty="0" err="1" smtClean="0"/>
              <a:t>설계가능</a:t>
            </a:r>
            <a:r>
              <a:rPr lang="en-US" altLang="ko-KR" sz="1400" dirty="0" smtClean="0"/>
              <a:t>, ORACLE</a:t>
            </a:r>
            <a:r>
              <a:rPr lang="ko-KR" altLang="en-US" sz="1400" dirty="0" smtClean="0"/>
              <a:t>을 통해서 서버와 연결하여 테이블 </a:t>
            </a:r>
            <a:r>
              <a:rPr lang="ko-KR" altLang="en-US" sz="1400" dirty="0" err="1" smtClean="0"/>
              <a:t>설계가능</a:t>
            </a:r>
            <a:r>
              <a:rPr lang="en-US" altLang="ko-KR" sz="1400" dirty="0" smtClean="0"/>
              <a:t>, DML, DDL, DCL </a:t>
            </a:r>
            <a:r>
              <a:rPr lang="ko-KR" altLang="en-US" sz="1400" dirty="0" smtClean="0"/>
              <a:t>문법과 기본 함수 사용 가능</a:t>
            </a:r>
            <a:r>
              <a:rPr lang="en-US" altLang="ko-KR" sz="1400" dirty="0" smtClean="0"/>
              <a:t>, ER-win</a:t>
            </a:r>
            <a:r>
              <a:rPr lang="ko-KR" altLang="en-US" sz="1400" dirty="0" smtClean="0"/>
              <a:t>을 사용하여 데이터베이스 모델링 가능</a:t>
            </a:r>
          </a:p>
          <a:p>
            <a:endParaRPr lang="ko-KR" altLang="en-US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ko-KR" sz="14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6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API</a:t>
            </a:r>
          </a:p>
          <a:p>
            <a:r>
              <a:rPr lang="ko-KR" altLang="en-US" dirty="0" smtClean="0"/>
              <a:t>작업 내용 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로 웹 페이지 제작</a:t>
            </a:r>
            <a:r>
              <a:rPr lang="en-US" altLang="ko-KR" dirty="0" smtClean="0"/>
              <a:t>, CSS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활용한 애니메이션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289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김민섭의 포트폴리오</vt:lpstr>
      <vt:lpstr>목차</vt:lpstr>
      <vt:lpstr>김민섭을 소개합니다.</vt:lpstr>
      <vt:lpstr>스킬</vt:lpstr>
      <vt:lpstr>프로젝트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김민섭의 포트폴리오</dc:title>
  <dc:creator>lab2-10</dc:creator>
  <cp:lastModifiedBy>lab2-10</cp:lastModifiedBy>
  <cp:revision>3</cp:revision>
  <dcterms:created xsi:type="dcterms:W3CDTF">2025-01-20T06:02:32Z</dcterms:created>
  <dcterms:modified xsi:type="dcterms:W3CDTF">2025-01-20T07:20:44Z</dcterms:modified>
</cp:coreProperties>
</file>