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5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3128-5005-44AD-9AC1-035D14C18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307F7B-0758-46F1-8135-038439487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B56D2-3AC4-44C8-A734-7695E5FE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CFD0C-EE6E-4971-BB3E-AE240F4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D01A3-B273-413D-A18C-A964AB1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8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5873A-1B16-48E3-B674-7466C778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BA703-008D-4BA9-A36B-B3C035FF7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5C34-88D3-4064-BF30-A198E015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6C941-7BC5-4700-93CF-7B2BEFD4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6ADE6-65C4-4058-B173-4342B40C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A7662-14E7-4ECD-AAC4-F39DFDE1F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AAA81-0B88-4A0C-8C3A-73601C47F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6DEB4-D71C-4661-ABAD-0C4BC648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CE1EC-4978-42CD-AB13-28E66ED2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829FF-3C49-4346-9603-9DC2C182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39986-4530-434F-80FC-F140995A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6E157-EED0-4584-A241-17C4B50C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55CD3-4EBA-4E3F-ABB6-2A4EBC4D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148FE-B720-4A3A-AC09-192A1BF2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2859B-B98E-41EB-B94A-8D087E1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4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75A69-E912-4F9C-90D9-89C1D085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1BEB7-D3E5-48C4-838D-D82FC160C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C9D07-3B4A-47D5-B7AF-F023CAE4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5B1BE-04CB-4B64-98AE-B32CF76D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D252F-32F3-43FC-8052-ADDD1433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8B6E1-2791-460A-AF61-A129E989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A83F-2CF1-4169-9AAA-B021CA4DD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65B14-6635-4E9B-B739-8BF69FBA8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4D1A9-6F77-4AFC-8042-409014C7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3F60E-7D19-4D8D-84B2-5E45589C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05CFF-9769-4304-90F3-33C1004E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6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F6249-1C8E-4D11-933A-D8F27F90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93259-5E85-4CCB-ACC2-CA69D17C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387EB-25F8-458C-AEFD-5A13BF31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F7BA19-75A7-49E3-B148-F9132D08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08C6C0-8DF3-45E6-91CE-C92AF4376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886DA-8DFA-44BB-81D5-A6E80655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E81375-83A7-4548-BBA2-D1F3C18C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99B2AA-07B3-4A77-95BE-7F21115C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9D87D-FF78-4014-A9BD-5FFB9FB8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C72A2-C3FA-46E9-8676-8DF9BE49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A23DB1-5F7A-4A44-B64F-6FB28B4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6DFE67-904D-4E1E-92CB-C6F4FCD6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81902-9E39-4D52-8618-786A3641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726F1-F51A-4E93-85AF-27E240BE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8BCF48-BECD-45B0-AF24-7A4F903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1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F303-B12B-4EB1-9A76-005141A9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930C9-1480-4D88-80ED-EA11833E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86FFBB-0FCB-4ACC-87BB-ADEEC03E2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179BF-3EEF-4A40-895D-F0038FC1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5F00D-DA4A-4C37-BD90-23D5D5FA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3AE86-7B54-4476-98FD-A5AF70F5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1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7673D-3455-482C-8CEE-754447C9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51D85-9AF8-4057-8C39-470B2A654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05F2F-D74B-45B3-BB88-CCFE0993B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E9DB1-73BB-446B-A5F1-CAEDFEEB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22E0A-F7DC-4FD6-B9AB-D9543E4D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97158-F0CE-4B3A-A2E9-96E91712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3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2E35F-28AB-42DB-8040-8AEA3AC6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CB84C-85FA-4153-A5F1-EC1CD9B6C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0928B-47EB-41C7-915D-853CEAC38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D96E-F185-4B04-8C41-1192499C27D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ED13-EB4C-4EDF-B3F1-597ED40D8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191C6-E755-42A2-B1BD-15BE2990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79E4-E3DC-46A9-B80A-F5E189F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6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D7E51-665D-4B2A-B398-89583F07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3913"/>
            <a:ext cx="9144000" cy="1463894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PYTHON_PICO2D</a:t>
            </a:r>
            <a:r>
              <a:rPr lang="ko-KR" altLang="en-US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</a:t>
            </a:r>
            <a:br>
              <a:rPr lang="en-US" altLang="ko-KR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2D </a:t>
            </a:r>
            <a:r>
              <a:rPr lang="ko-KR" altLang="en-US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프로젝트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_2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발표</a:t>
            </a:r>
            <a:endParaRPr lang="ko-KR" altLang="en-US" sz="4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288F9-6D58-494F-A967-E70E64BDC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4360" y="3925151"/>
            <a:ext cx="2602999" cy="35386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게임공학부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2019182046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김미령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7173638-A827-415E-B2C6-DFF9AB7D60EA}"/>
              </a:ext>
            </a:extLst>
          </p:cNvPr>
          <p:cNvSpPr/>
          <p:nvPr/>
        </p:nvSpPr>
        <p:spPr>
          <a:xfrm rot="5400000">
            <a:off x="3863111" y="2112823"/>
            <a:ext cx="882068" cy="8608292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5C2B77F-2F3F-4831-96B1-DA1F93D59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95477" y="5751699"/>
            <a:ext cx="946135" cy="94140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B4B5EB-5E5B-4164-8142-388C2323BE3E}"/>
              </a:ext>
            </a:extLst>
          </p:cNvPr>
          <p:cNvCxnSpPr>
            <a:cxnSpLocks/>
          </p:cNvCxnSpPr>
          <p:nvPr/>
        </p:nvCxnSpPr>
        <p:spPr>
          <a:xfrm>
            <a:off x="2856050" y="3626807"/>
            <a:ext cx="65578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032CE135-A3C4-46AF-BBD0-5C45506A4C3E}"/>
              </a:ext>
            </a:extLst>
          </p:cNvPr>
          <p:cNvSpPr/>
          <p:nvPr/>
        </p:nvSpPr>
        <p:spPr>
          <a:xfrm>
            <a:off x="-2" y="1464239"/>
            <a:ext cx="623455" cy="5389419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68C6F119-2C05-44AA-852B-690DA3FACC15}"/>
              </a:ext>
            </a:extLst>
          </p:cNvPr>
          <p:cNvSpPr/>
          <p:nvPr/>
        </p:nvSpPr>
        <p:spPr>
          <a:xfrm rot="10800000">
            <a:off x="11568545" y="0"/>
            <a:ext cx="623455" cy="5389419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82F0EF67-25B0-4822-906E-600A00D6EEDB}"/>
              </a:ext>
            </a:extLst>
          </p:cNvPr>
          <p:cNvSpPr/>
          <p:nvPr/>
        </p:nvSpPr>
        <p:spPr>
          <a:xfrm rot="16200000">
            <a:off x="7446820" y="-3863112"/>
            <a:ext cx="882068" cy="8608292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9BD3F9-8F66-4E17-B166-56C5487AECFA}"/>
              </a:ext>
            </a:extLst>
          </p:cNvPr>
          <p:cNvSpPr/>
          <p:nvPr/>
        </p:nvSpPr>
        <p:spPr>
          <a:xfrm>
            <a:off x="3807396" y="232267"/>
            <a:ext cx="166254" cy="1662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E08383-E3F8-4A35-BAB7-88D8C1DEBE1B}"/>
              </a:ext>
            </a:extLst>
          </p:cNvPr>
          <p:cNvSpPr/>
          <p:nvPr/>
        </p:nvSpPr>
        <p:spPr>
          <a:xfrm>
            <a:off x="8190050" y="6526849"/>
            <a:ext cx="166254" cy="1662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C789D-B771-4B3A-99F6-B66C7394E794}"/>
              </a:ext>
            </a:extLst>
          </p:cNvPr>
          <p:cNvSpPr txBox="1"/>
          <p:nvPr/>
        </p:nvSpPr>
        <p:spPr>
          <a:xfrm>
            <a:off x="8769631" y="6222401"/>
            <a:ext cx="232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한국산업기술대학교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게임공학부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344CF1C-EE7F-4EF1-B2B7-EBA72A00863B}"/>
              </a:ext>
            </a:extLst>
          </p:cNvPr>
          <p:cNvCxnSpPr>
            <a:cxnSpLocks/>
          </p:cNvCxnSpPr>
          <p:nvPr/>
        </p:nvCxnSpPr>
        <p:spPr>
          <a:xfrm>
            <a:off x="2817091" y="2047738"/>
            <a:ext cx="65578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7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1BD88F-BD99-42FA-AA7D-9185F6850B17}"/>
              </a:ext>
            </a:extLst>
          </p:cNvPr>
          <p:cNvSpPr/>
          <p:nvPr/>
        </p:nvSpPr>
        <p:spPr>
          <a:xfrm>
            <a:off x="0" y="-18381"/>
            <a:ext cx="12192000" cy="623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60B96F-4AE4-4C21-8277-66BFF3BD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465" y="546026"/>
            <a:ext cx="3609111" cy="829401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ATEGORY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FC6C40-E42A-4CCD-ACB4-A408CB080F97}"/>
              </a:ext>
            </a:extLst>
          </p:cNvPr>
          <p:cNvGrpSpPr/>
          <p:nvPr/>
        </p:nvGrpSpPr>
        <p:grpSpPr>
          <a:xfrm rot="10800000">
            <a:off x="205507" y="2857927"/>
            <a:ext cx="11709399" cy="3740370"/>
            <a:chOff x="415635" y="463620"/>
            <a:chExt cx="11360731" cy="61883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" name="L 도형 14">
              <a:extLst>
                <a:ext uri="{FF2B5EF4-FFF2-40B4-BE49-F238E27FC236}">
                  <a16:creationId xmlns:a16="http://schemas.microsoft.com/office/drawing/2014/main" id="{A9FB1B0A-3EAE-4D50-87AC-DFC71EA85479}"/>
                </a:ext>
              </a:extLst>
            </p:cNvPr>
            <p:cNvSpPr/>
            <p:nvPr/>
          </p:nvSpPr>
          <p:spPr>
            <a:xfrm rot="5400000">
              <a:off x="2946399" y="-2067143"/>
              <a:ext cx="618837" cy="5680365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F1C440BA-7015-4BA4-9D6B-521B84727868}"/>
                </a:ext>
              </a:extLst>
            </p:cNvPr>
            <p:cNvSpPr/>
            <p:nvPr/>
          </p:nvSpPr>
          <p:spPr>
            <a:xfrm rot="5400000" flipV="1">
              <a:off x="8397011" y="-2296897"/>
              <a:ext cx="618837" cy="6139872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47AE68-0446-4542-BCCF-42A392F28965}"/>
              </a:ext>
            </a:extLst>
          </p:cNvPr>
          <p:cNvGrpSpPr/>
          <p:nvPr/>
        </p:nvGrpSpPr>
        <p:grpSpPr>
          <a:xfrm>
            <a:off x="205507" y="259696"/>
            <a:ext cx="11709400" cy="3674995"/>
            <a:chOff x="415635" y="463620"/>
            <a:chExt cx="11360731" cy="61883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L 도형 51">
              <a:extLst>
                <a:ext uri="{FF2B5EF4-FFF2-40B4-BE49-F238E27FC236}">
                  <a16:creationId xmlns:a16="http://schemas.microsoft.com/office/drawing/2014/main" id="{13D131EF-6C4B-4242-B399-61ADD53494C3}"/>
                </a:ext>
              </a:extLst>
            </p:cNvPr>
            <p:cNvSpPr/>
            <p:nvPr/>
          </p:nvSpPr>
          <p:spPr>
            <a:xfrm rot="5400000">
              <a:off x="2946399" y="-2067143"/>
              <a:ext cx="618837" cy="5680365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L 도형 52">
              <a:extLst>
                <a:ext uri="{FF2B5EF4-FFF2-40B4-BE49-F238E27FC236}">
                  <a16:creationId xmlns:a16="http://schemas.microsoft.com/office/drawing/2014/main" id="{B1345235-E52B-457C-8EFE-698036B9EE95}"/>
                </a:ext>
              </a:extLst>
            </p:cNvPr>
            <p:cNvSpPr/>
            <p:nvPr/>
          </p:nvSpPr>
          <p:spPr>
            <a:xfrm rot="5400000" flipV="1">
              <a:off x="8397011" y="-2296897"/>
              <a:ext cx="618837" cy="6139872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279B23-7C60-429A-BCF3-A58FA32F0BC3}"/>
              </a:ext>
            </a:extLst>
          </p:cNvPr>
          <p:cNvSpPr/>
          <p:nvPr/>
        </p:nvSpPr>
        <p:spPr>
          <a:xfrm>
            <a:off x="-18473" y="-18381"/>
            <a:ext cx="242452" cy="1200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2848CA-66C7-4098-885C-25AC619212CF}"/>
              </a:ext>
            </a:extLst>
          </p:cNvPr>
          <p:cNvSpPr/>
          <p:nvPr/>
        </p:nvSpPr>
        <p:spPr>
          <a:xfrm>
            <a:off x="2466540" y="2325146"/>
            <a:ext cx="2718033" cy="27180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계획 대비 현재 진행 상황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74EA3D-5C71-4478-BAD9-A7F9E4F91576}"/>
              </a:ext>
            </a:extLst>
          </p:cNvPr>
          <p:cNvSpPr/>
          <p:nvPr/>
        </p:nvSpPr>
        <p:spPr>
          <a:xfrm>
            <a:off x="7007427" y="2325147"/>
            <a:ext cx="2718033" cy="27180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commits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7A71A0A-4E01-424A-BDA2-B7A54409F87E}"/>
              </a:ext>
            </a:extLst>
          </p:cNvPr>
          <p:cNvSpPr/>
          <p:nvPr/>
        </p:nvSpPr>
        <p:spPr>
          <a:xfrm rot="16200000">
            <a:off x="5703394" y="3256323"/>
            <a:ext cx="704675" cy="8556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7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2F0C0A8-2F33-4FA4-AC18-D87AAACB4905}"/>
              </a:ext>
            </a:extLst>
          </p:cNvPr>
          <p:cNvGrpSpPr/>
          <p:nvPr/>
        </p:nvGrpSpPr>
        <p:grpSpPr>
          <a:xfrm>
            <a:off x="205507" y="259699"/>
            <a:ext cx="11709057" cy="890769"/>
            <a:chOff x="415635" y="463621"/>
            <a:chExt cx="11430188" cy="61883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967320D0-07E5-45ED-9D6B-781776786FD7}"/>
                </a:ext>
              </a:extLst>
            </p:cNvPr>
            <p:cNvSpPr/>
            <p:nvPr/>
          </p:nvSpPr>
          <p:spPr>
            <a:xfrm rot="5400000">
              <a:off x="2946399" y="-2067143"/>
              <a:ext cx="618837" cy="5680365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17E783FF-65A7-4A92-AB96-3902E936549E}"/>
                </a:ext>
              </a:extLst>
            </p:cNvPr>
            <p:cNvSpPr/>
            <p:nvPr/>
          </p:nvSpPr>
          <p:spPr>
            <a:xfrm rot="5400000" flipV="1">
              <a:off x="8431739" y="-2331625"/>
              <a:ext cx="618837" cy="6209330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4065DB-9624-4B62-8F92-307DF22D6591}"/>
              </a:ext>
            </a:extLst>
          </p:cNvPr>
          <p:cNvSpPr/>
          <p:nvPr/>
        </p:nvSpPr>
        <p:spPr>
          <a:xfrm>
            <a:off x="-29672" y="613911"/>
            <a:ext cx="246376" cy="544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ABE4C82-FDFC-4D2F-AEDB-026CBFDB9A09}"/>
              </a:ext>
            </a:extLst>
          </p:cNvPr>
          <p:cNvSpPr txBox="1">
            <a:spLocks/>
          </p:cNvSpPr>
          <p:nvPr/>
        </p:nvSpPr>
        <p:spPr>
          <a:xfrm>
            <a:off x="205506" y="479925"/>
            <a:ext cx="1737174" cy="82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1</a:t>
            </a:r>
          </a:p>
          <a:p>
            <a:r>
              <a:rPr lang="ko-KR" altLang="en-US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진행 상황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D9DC63-5A0E-4F75-9C3F-3E0399F23B39}"/>
              </a:ext>
            </a:extLst>
          </p:cNvPr>
          <p:cNvCxnSpPr>
            <a:cxnSpLocks/>
          </p:cNvCxnSpPr>
          <p:nvPr/>
        </p:nvCxnSpPr>
        <p:spPr>
          <a:xfrm>
            <a:off x="205506" y="1309326"/>
            <a:ext cx="0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593EEF-A920-46E6-AA43-C5B0164563B5}"/>
              </a:ext>
            </a:extLst>
          </p:cNvPr>
          <p:cNvCxnSpPr>
            <a:cxnSpLocks/>
          </p:cNvCxnSpPr>
          <p:nvPr/>
        </p:nvCxnSpPr>
        <p:spPr>
          <a:xfrm>
            <a:off x="11914564" y="1349969"/>
            <a:ext cx="9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7B73B7-C9DB-460D-A160-605ECDA8351A}"/>
              </a:ext>
            </a:extLst>
          </p:cNvPr>
          <p:cNvSpPr/>
          <p:nvPr/>
        </p:nvSpPr>
        <p:spPr>
          <a:xfrm>
            <a:off x="0" y="6256631"/>
            <a:ext cx="12192000" cy="623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1BD6563-1B9B-47A5-8B6B-292C5A3BA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0648"/>
              </p:ext>
            </p:extLst>
          </p:nvPr>
        </p:nvGraphicFramePr>
        <p:xfrm>
          <a:off x="2513130" y="316537"/>
          <a:ext cx="9332108" cy="593170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59054">
                  <a:extLst>
                    <a:ext uri="{9D8B030D-6E8A-4147-A177-3AD203B41FA5}">
                      <a16:colId xmlns:a16="http://schemas.microsoft.com/office/drawing/2014/main" val="3655518554"/>
                    </a:ext>
                  </a:extLst>
                </a:gridCol>
                <a:gridCol w="1053081">
                  <a:extLst>
                    <a:ext uri="{9D8B030D-6E8A-4147-A177-3AD203B41FA5}">
                      <a16:colId xmlns:a16="http://schemas.microsoft.com/office/drawing/2014/main" val="106963164"/>
                    </a:ext>
                  </a:extLst>
                </a:gridCol>
                <a:gridCol w="6794568">
                  <a:extLst>
                    <a:ext uri="{9D8B030D-6E8A-4147-A177-3AD203B41FA5}">
                      <a16:colId xmlns:a16="http://schemas.microsoft.com/office/drawing/2014/main" val="920763290"/>
                    </a:ext>
                  </a:extLst>
                </a:gridCol>
                <a:gridCol w="625405">
                  <a:extLst>
                    <a:ext uri="{9D8B030D-6E8A-4147-A177-3AD203B41FA5}">
                      <a16:colId xmlns:a16="http://schemas.microsoft.com/office/drawing/2014/main" val="298618190"/>
                    </a:ext>
                  </a:extLst>
                </a:gridCol>
              </a:tblGrid>
              <a:tr h="3910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 실행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18042"/>
                  </a:ext>
                </a:extLst>
              </a:tr>
              <a:tr h="30376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배경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플레이어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메인 게임 화면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아이템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BGM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등 리소스 수집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78609"/>
                  </a:ext>
                </a:extLst>
              </a:tr>
              <a:tr h="303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배경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오브젝트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플레이어 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적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아이템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BGM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등 리소스 수집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95%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63332"/>
                  </a:ext>
                </a:extLst>
              </a:tr>
              <a:tr h="23855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스테이지 백그라운드 출력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플레이어 캐릭터 출력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 출력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획득 동전 출력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맵 좌표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756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스테이지 백그라운드 출력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플레이어 캐릭터 출력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75%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64905"/>
                  </a:ext>
                </a:extLst>
              </a:tr>
              <a:tr h="11931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키보드 동작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전진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후진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점프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등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656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점프를 포물선으로 이동하게 구현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90%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06977"/>
                  </a:ext>
                </a:extLst>
              </a:tr>
              <a:tr h="30376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아군 캐릭터 상태 구현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아이템 획득에 따른 공격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89881"/>
                  </a:ext>
                </a:extLst>
              </a:tr>
              <a:tr h="303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후진할 때 캐릭터 방향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대쉬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아이템 획득 시에 따른 캐릭터 변화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25%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22564"/>
                  </a:ext>
                </a:extLst>
              </a:tr>
              <a:tr h="4013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적들의 출현 좌표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이동 패턴</a:t>
                      </a:r>
                    </a:p>
                    <a:p>
                      <a:pPr algn="l" latinLnBrk="1"/>
                      <a:endParaRPr lang="ko-KR" altLang="en-US" sz="11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489791"/>
                  </a:ext>
                </a:extLst>
              </a:tr>
              <a:tr h="349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사운드와 애니메이션 추가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0250"/>
                  </a:ext>
                </a:extLst>
              </a:tr>
              <a:tr h="349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초기에 구현했던 부분에 대한 부분 수정 및 보완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아이템 추가 구현 가능하면 더 늘릴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62560"/>
                  </a:ext>
                </a:extLst>
              </a:tr>
              <a:tr h="4013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아군의 공격에 따른 충돌 체크</a:t>
                      </a:r>
                    </a:p>
                    <a:p>
                      <a:pPr algn="l" latinLnBrk="1"/>
                      <a:endParaRPr lang="ko-KR" altLang="en-US" sz="11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16436"/>
                  </a:ext>
                </a:extLst>
              </a:tr>
              <a:tr h="4013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실제적인 게임 시작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스테이지 클리어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게임 종료 스코어 합산</a:t>
                      </a:r>
                      <a:r>
                        <a:rPr lang="en-US" altLang="ko-KR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밸런스 조절</a:t>
                      </a:r>
                    </a:p>
                    <a:p>
                      <a:pPr algn="l" latinLnBrk="1"/>
                      <a:endParaRPr lang="ko-KR" altLang="en-US" sz="11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37795"/>
                  </a:ext>
                </a:extLst>
              </a:tr>
              <a:tr h="4013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r>
                        <a:rPr lang="ko-KR" altLang="en-US" sz="1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최종 점검 및 릴리즈</a:t>
                      </a:r>
                    </a:p>
                    <a:p>
                      <a:pPr algn="l" latinLnBrk="1"/>
                      <a:endParaRPr lang="ko-KR" altLang="en-US" sz="11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87972"/>
                  </a:ext>
                </a:extLst>
              </a:tr>
            </a:tbl>
          </a:graphicData>
        </a:graphic>
      </p:graphicFrame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7538178E-AD2E-4CB6-8BBF-47F1684EA035}"/>
              </a:ext>
            </a:extLst>
          </p:cNvPr>
          <p:cNvSpPr/>
          <p:nvPr/>
        </p:nvSpPr>
        <p:spPr>
          <a:xfrm>
            <a:off x="693939" y="4381571"/>
            <a:ext cx="1330758" cy="1020938"/>
          </a:xfrm>
          <a:prstGeom prst="bracketPair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4B6C8C-4749-4D3C-B92F-017A3DCB3A06}"/>
              </a:ext>
            </a:extLst>
          </p:cNvPr>
          <p:cNvSpPr txBox="1"/>
          <p:nvPr/>
        </p:nvSpPr>
        <p:spPr>
          <a:xfrm>
            <a:off x="664228" y="4630430"/>
            <a:ext cx="139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71%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CA4513E-D6FE-4D10-82F1-87FE5DC51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8" y="575286"/>
            <a:ext cx="311098" cy="3110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D0B335D-ABA9-4A18-9264-792E94B47F7A}"/>
              </a:ext>
            </a:extLst>
          </p:cNvPr>
          <p:cNvSpPr txBox="1"/>
          <p:nvPr/>
        </p:nvSpPr>
        <p:spPr>
          <a:xfrm>
            <a:off x="315642" y="3828889"/>
            <a:ext cx="208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 진행률</a:t>
            </a:r>
          </a:p>
        </p:txBody>
      </p:sp>
    </p:spTree>
    <p:extLst>
      <p:ext uri="{BB962C8B-B14F-4D97-AF65-F5344CB8AC3E}">
        <p14:creationId xmlns:p14="http://schemas.microsoft.com/office/powerpoint/2010/main" val="39274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5DDAE8-2B68-410C-A259-3C9FF544CFCD}"/>
              </a:ext>
            </a:extLst>
          </p:cNvPr>
          <p:cNvGrpSpPr/>
          <p:nvPr/>
        </p:nvGrpSpPr>
        <p:grpSpPr>
          <a:xfrm>
            <a:off x="205505" y="223805"/>
            <a:ext cx="11709057" cy="890769"/>
            <a:chOff x="415635" y="463621"/>
            <a:chExt cx="11430188" cy="61883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L 도형 3">
              <a:extLst>
                <a:ext uri="{FF2B5EF4-FFF2-40B4-BE49-F238E27FC236}">
                  <a16:creationId xmlns:a16="http://schemas.microsoft.com/office/drawing/2014/main" id="{62DA1EEB-F5EA-46ED-95E3-855BEEB7F0A6}"/>
                </a:ext>
              </a:extLst>
            </p:cNvPr>
            <p:cNvSpPr/>
            <p:nvPr/>
          </p:nvSpPr>
          <p:spPr>
            <a:xfrm rot="5400000">
              <a:off x="2946399" y="-2067143"/>
              <a:ext cx="618837" cy="5680365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272BB246-78D2-4496-B536-3A65805635A7}"/>
                </a:ext>
              </a:extLst>
            </p:cNvPr>
            <p:cNvSpPr/>
            <p:nvPr/>
          </p:nvSpPr>
          <p:spPr>
            <a:xfrm rot="5400000" flipV="1">
              <a:off x="8431739" y="-2331625"/>
              <a:ext cx="618837" cy="6209330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2FB4E4-0385-4315-B713-DAF4342F7FA3}"/>
              </a:ext>
            </a:extLst>
          </p:cNvPr>
          <p:cNvSpPr/>
          <p:nvPr/>
        </p:nvSpPr>
        <p:spPr>
          <a:xfrm>
            <a:off x="-29672" y="605522"/>
            <a:ext cx="246378" cy="544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23CF27F-7861-4013-96A8-BA64804E53B5}"/>
              </a:ext>
            </a:extLst>
          </p:cNvPr>
          <p:cNvSpPr txBox="1">
            <a:spLocks/>
          </p:cNvSpPr>
          <p:nvPr/>
        </p:nvSpPr>
        <p:spPr>
          <a:xfrm>
            <a:off x="205506" y="479925"/>
            <a:ext cx="1737174" cy="82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</a:t>
            </a:r>
          </a:p>
          <a:p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커밋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ECBA4F-6842-44AA-8736-01FFB3B43544}"/>
              </a:ext>
            </a:extLst>
          </p:cNvPr>
          <p:cNvCxnSpPr>
            <a:cxnSpLocks/>
          </p:cNvCxnSpPr>
          <p:nvPr/>
        </p:nvCxnSpPr>
        <p:spPr>
          <a:xfrm>
            <a:off x="205506" y="1309326"/>
            <a:ext cx="0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18A015-5087-422B-BDEF-4C46C4543329}"/>
              </a:ext>
            </a:extLst>
          </p:cNvPr>
          <p:cNvCxnSpPr>
            <a:cxnSpLocks/>
          </p:cNvCxnSpPr>
          <p:nvPr/>
        </p:nvCxnSpPr>
        <p:spPr>
          <a:xfrm>
            <a:off x="11914564" y="1349969"/>
            <a:ext cx="9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8844B4E5-BF15-42D3-8CA0-55C344A893EF}"/>
              </a:ext>
            </a:extLst>
          </p:cNvPr>
          <p:cNvSpPr/>
          <p:nvPr/>
        </p:nvSpPr>
        <p:spPr>
          <a:xfrm>
            <a:off x="852045" y="1349969"/>
            <a:ext cx="10487909" cy="4386798"/>
          </a:xfrm>
          <a:prstGeom prst="bracketPair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6452A7-F080-4674-906D-8A79E285CC8A}"/>
              </a:ext>
            </a:extLst>
          </p:cNvPr>
          <p:cNvSpPr/>
          <p:nvPr/>
        </p:nvSpPr>
        <p:spPr>
          <a:xfrm>
            <a:off x="0" y="6256631"/>
            <a:ext cx="12192000" cy="623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FDB10EB-5BEB-49B3-A696-997D1C74B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5" y="605522"/>
            <a:ext cx="311098" cy="3110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AE0486-E8A2-4298-B5EC-A0BEA1F76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523" y="1553535"/>
            <a:ext cx="7872951" cy="375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7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235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배달의민족 도현</vt:lpstr>
      <vt:lpstr>배달의민족 한나는 열한살</vt:lpstr>
      <vt:lpstr>Arial</vt:lpstr>
      <vt:lpstr>Office 테마</vt:lpstr>
      <vt:lpstr>PYTHON_PICO2D를 이용한  2D 게임 프로젝트_2차 발표</vt:lpstr>
      <vt:lpstr>CATEGORY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PYTHON_PICO2D를 이용한  2D 게임 프로젝트_2차 발표</dc:title>
  <dc:creator>Kim miryeong</dc:creator>
  <cp:lastModifiedBy>Kim miryeong</cp:lastModifiedBy>
  <cp:revision>2</cp:revision>
  <dcterms:created xsi:type="dcterms:W3CDTF">2021-10-19T15:54:20Z</dcterms:created>
  <dcterms:modified xsi:type="dcterms:W3CDTF">2021-10-20T21:48:40Z</dcterms:modified>
</cp:coreProperties>
</file>