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2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6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3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5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08D8-AE34-4907-A6B2-6696B72F2C2C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1ED0-7EDF-42D0-8A05-753D4348A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웹사이트 콘텐츠 소재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09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2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하이퍼링크 종류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텍스트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이미지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1180045"/>
            <a:ext cx="4643337" cy="2910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61" y="1072492"/>
            <a:ext cx="4184202" cy="461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68" y="1597108"/>
            <a:ext cx="8592749" cy="4667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7624" y="2870753"/>
            <a:ext cx="1047896" cy="34294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68" y="2248008"/>
            <a:ext cx="1971950" cy="1562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316" y="3337544"/>
            <a:ext cx="716380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하이퍼링크 종류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이메일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특정영역으로 이동하는 </a:t>
            </a:r>
            <a:r>
              <a:rPr lang="ko-KR" altLang="en-US" sz="2800" dirty="0" err="1" smtClean="0"/>
              <a:t>네임앵커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1453460"/>
            <a:ext cx="5039558" cy="1240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42" y="3788589"/>
            <a:ext cx="7598664" cy="2322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637" y="1453460"/>
            <a:ext cx="2241589" cy="48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27848" cy="817499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Bold </a:t>
            </a:r>
            <a:r>
              <a:rPr lang="ko-KR" altLang="en-US" sz="3200" b="1" dirty="0" smtClean="0"/>
              <a:t>적용된 콘텐츠</a:t>
            </a:r>
            <a:r>
              <a:rPr lang="en-US" altLang="ko-KR" sz="3200" b="1" dirty="0" smtClean="0"/>
              <a:t>&lt;NAVER&gt;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8315"/>
            <a:ext cx="4228034" cy="8111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82739"/>
            <a:ext cx="3453739" cy="418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15963"/>
            <a:ext cx="3610263" cy="442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347732"/>
            <a:ext cx="4228034" cy="5254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015017"/>
            <a:ext cx="1456702" cy="5092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999" y="1368315"/>
            <a:ext cx="1851293" cy="8965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999" y="2560351"/>
            <a:ext cx="486795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Italic </a:t>
            </a:r>
            <a:r>
              <a:rPr lang="ko-KR" altLang="en-US" dirty="0" smtClean="0"/>
              <a:t>적용 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385"/>
            <a:ext cx="10307921" cy="170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5" y="1690688"/>
            <a:ext cx="6940516" cy="1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취소선 적용 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8" y="1879357"/>
            <a:ext cx="714475" cy="4391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73" y="2011234"/>
            <a:ext cx="2459116" cy="12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mark </a:t>
            </a:r>
            <a:r>
              <a:rPr lang="ko-KR" altLang="en-US" dirty="0" err="1" smtClean="0"/>
              <a:t>적용예시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202"/>
            <a:ext cx="629690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목록관련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정의목록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" y="1690688"/>
            <a:ext cx="6473146" cy="1983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3861323"/>
            <a:ext cx="5721925" cy="2529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60" y="4380184"/>
            <a:ext cx="5496764" cy="2011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987" y="384375"/>
            <a:ext cx="1892476" cy="3723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603" y="365125"/>
            <a:ext cx="2906249" cy="36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7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비순차목록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" y="2877313"/>
            <a:ext cx="3504233" cy="3681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53" y="4692747"/>
            <a:ext cx="4299494" cy="1996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067" y="3387029"/>
            <a:ext cx="2705478" cy="3172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38" y="1690688"/>
            <a:ext cx="4351933" cy="28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729" y="341377"/>
            <a:ext cx="4989576" cy="8046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이미지 종류별 콘텐츠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9" y="1995488"/>
            <a:ext cx="2838846" cy="2657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5" y="1995488"/>
            <a:ext cx="1514686" cy="704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31" y="1523977"/>
            <a:ext cx="533474" cy="333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076" y="2347962"/>
            <a:ext cx="3191320" cy="4258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353" y="3568623"/>
            <a:ext cx="2838846" cy="29150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1857399"/>
            <a:ext cx="495369" cy="352474"/>
          </a:xfrm>
          <a:prstGeom prst="rect">
            <a:avLst/>
          </a:prstGeom>
        </p:spPr>
      </p:pic>
      <p:pic>
        <p:nvPicPr>
          <p:cNvPr id="1026" name="Picture 2" descr="https://t1.daumcdn.net/daumtop_deco/images/top/2021/rtn/ico_ws_2105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9" y="4769302"/>
            <a:ext cx="4133088" cy="183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6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HTML5</vt:lpstr>
      <vt:lpstr>Bold 적용된 콘텐츠&lt;NAVER&gt;</vt:lpstr>
      <vt:lpstr>Italic 적용 예시</vt:lpstr>
      <vt:lpstr>ins</vt:lpstr>
      <vt:lpstr>취소선 적용 예시</vt:lpstr>
      <vt:lpstr> mark 적용예시</vt:lpstr>
      <vt:lpstr>목록관련 - 정의목록</vt:lpstr>
      <vt:lpstr>순차, 비순차목록</vt:lpstr>
      <vt:lpstr>이미지 종류별 콘텐츠</vt:lpstr>
      <vt:lpstr>하이퍼링크 종류(텍스트, 이미지)</vt:lpstr>
      <vt:lpstr>하이퍼링크 종류(이메일, 특정영역으로 이동하는 네임앵커)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kimhyunji</dc:creator>
  <cp:lastModifiedBy>kimhyunji</cp:lastModifiedBy>
  <cp:revision>18</cp:revision>
  <dcterms:created xsi:type="dcterms:W3CDTF">2022-08-09T06:24:13Z</dcterms:created>
  <dcterms:modified xsi:type="dcterms:W3CDTF">2022-08-10T11:40:27Z</dcterms:modified>
</cp:coreProperties>
</file>