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8592-9F36-406F-8C1B-92840CF9C79B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DBDC-787C-43E0-ADE1-0A8461804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9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DBDC-787C-43E0-ADE1-0A84618044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7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8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1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136F-ECC5-495B-8B11-3D1CF5F3A3F9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78B0-D7B1-4593-977E-18727B36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3429000"/>
            <a:ext cx="918051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79712" y="3712175"/>
            <a:ext cx="5356611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3150" y="3712175"/>
            <a:ext cx="1266562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470" y="5175072"/>
            <a:ext cx="1501250" cy="53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62986" y="5157192"/>
            <a:ext cx="5317326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카드번호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9965" y="6093296"/>
            <a:ext cx="8576531" cy="53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en-US" altLang="ko-KR" dirty="0" smtClean="0">
                <a:solidFill>
                  <a:schemeClr val="tx1"/>
                </a:solidFill>
              </a:rPr>
              <a:t>,PC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9712" y="4277446"/>
            <a:ext cx="5356611" cy="56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63074" y="3712175"/>
            <a:ext cx="1673422" cy="2002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광고창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78408"/>
            <a:ext cx="1584176" cy="34009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추천 메뉴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dirty="0" err="1" smtClean="0"/>
              <a:t>덮밥류</a:t>
            </a:r>
            <a:endParaRPr lang="en-US" altLang="ko-KR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dirty="0" smtClean="0"/>
              <a:t>면류</a:t>
            </a:r>
            <a:endParaRPr lang="en-US" altLang="ko-KR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dirty="0" err="1"/>
              <a:t>버거류</a:t>
            </a:r>
            <a:endParaRPr lang="en-US" altLang="ko-KR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음료</a:t>
            </a:r>
            <a:endParaRPr lang="en-US" altLang="ko-KR" dirty="0" smtClean="0"/>
          </a:p>
          <a:p>
            <a:pPr algn="ctr"/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88640"/>
            <a:ext cx="7776864" cy="288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476672"/>
            <a:ext cx="7776864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393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53938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70165" y="472026"/>
            <a:ext cx="594066" cy="5133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1(테두리 및 강조선) 10"/>
          <p:cNvSpPr/>
          <p:nvPr/>
        </p:nvSpPr>
        <p:spPr>
          <a:xfrm>
            <a:off x="8460432" y="567896"/>
            <a:ext cx="720080" cy="19680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검색버튼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195736" y="985374"/>
            <a:ext cx="6192688" cy="341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옆에 메뉴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그 해당 메뉴 나오게 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430891"/>
            <a:ext cx="3672408" cy="1950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4797152"/>
            <a:ext cx="2088232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결제시</a:t>
            </a:r>
            <a:r>
              <a:rPr lang="ko-KR" altLang="en-US" sz="1200" dirty="0" smtClean="0">
                <a:solidFill>
                  <a:schemeClr val="tx1"/>
                </a:solidFill>
              </a:rPr>
              <a:t> 금액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72200" y="4417241"/>
            <a:ext cx="2016224" cy="94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5157192"/>
            <a:ext cx="2016224" cy="1230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4437112"/>
            <a:ext cx="2016224" cy="728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4423737"/>
            <a:ext cx="1022555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상품주문목</a:t>
            </a:r>
            <a:r>
              <a:rPr lang="ko-KR" altLang="en-US" sz="10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34115" y="4423737"/>
            <a:ext cx="849653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</a:t>
            </a:r>
            <a:r>
              <a:rPr lang="ko-KR" altLang="en-US" sz="800" dirty="0">
                <a:solidFill>
                  <a:schemeClr val="tx1"/>
                </a:solidFill>
              </a:rPr>
              <a:t>재</a:t>
            </a:r>
            <a:r>
              <a:rPr lang="ko-KR" altLang="en-US" sz="800" dirty="0" smtClean="0">
                <a:solidFill>
                  <a:schemeClr val="tx1"/>
                </a:solidFill>
              </a:rPr>
              <a:t>주문목록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20311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상품주문</a:t>
            </a:r>
            <a:endParaRPr lang="ko-KR" altLang="en-US" sz="1000" dirty="0"/>
          </a:p>
        </p:txBody>
      </p:sp>
      <p:sp>
        <p:nvSpPr>
          <p:cNvPr id="2" name="덧셈 기호 1"/>
          <p:cNvSpPr/>
          <p:nvPr/>
        </p:nvSpPr>
        <p:spPr>
          <a:xfrm>
            <a:off x="2483768" y="4400780"/>
            <a:ext cx="432048" cy="3963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뺄셈 기호 2"/>
          <p:cNvSpPr/>
          <p:nvPr/>
        </p:nvSpPr>
        <p:spPr>
          <a:xfrm>
            <a:off x="2915816" y="4411960"/>
            <a:ext cx="432048" cy="3851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1561" y="4792464"/>
            <a:ext cx="1296143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4797152"/>
            <a:ext cx="1224136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판매금액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1840" y="4797152"/>
            <a:ext cx="1152128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3968" y="5170567"/>
            <a:ext cx="2088232" cy="121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직원에게 요청사항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3968" y="4437112"/>
            <a:ext cx="1008112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</a:t>
            </a:r>
            <a:r>
              <a:rPr lang="ko-KR" altLang="en-US" sz="800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92080" y="4437112"/>
            <a:ext cx="1080119" cy="37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8644" y="5157192"/>
            <a:ext cx="3658239" cy="464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주문한 상품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885741" y="5187660"/>
            <a:ext cx="391142" cy="3739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8644" y="5561626"/>
            <a:ext cx="3658239" cy="43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주문한 상품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3885740" y="5561625"/>
            <a:ext cx="398227" cy="3856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8644" y="5947249"/>
            <a:ext cx="3658239" cy="43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주문한 상품 목록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곱셈 기호 33"/>
          <p:cNvSpPr/>
          <p:nvPr/>
        </p:nvSpPr>
        <p:spPr>
          <a:xfrm>
            <a:off x="3885741" y="5947248"/>
            <a:ext cx="391142" cy="4340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40434" y="1229032"/>
            <a:ext cx="9180512" cy="457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528" y="2132856"/>
            <a:ext cx="3090709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그림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36512" y="4005064"/>
            <a:ext cx="3101693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6512" y="0"/>
            <a:ext cx="2905829" cy="69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해당메뉴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6512" y="3546334"/>
            <a:ext cx="3101693" cy="458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가격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56003" y="2132856"/>
            <a:ext cx="3090709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그림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45019" y="4005064"/>
            <a:ext cx="3101693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45019" y="3546334"/>
            <a:ext cx="3101693" cy="458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가격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46712" y="2132856"/>
            <a:ext cx="2993711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그림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5729" y="4005064"/>
            <a:ext cx="300435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35729" y="3546334"/>
            <a:ext cx="3004350" cy="458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가격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1979712" y="4041068"/>
            <a:ext cx="45720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뺄셈 기호 2"/>
          <p:cNvSpPr/>
          <p:nvPr/>
        </p:nvSpPr>
        <p:spPr>
          <a:xfrm>
            <a:off x="611560" y="3835896"/>
            <a:ext cx="50405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덧셈 기호 14"/>
          <p:cNvSpPr/>
          <p:nvPr/>
        </p:nvSpPr>
        <p:spPr>
          <a:xfrm>
            <a:off x="5004048" y="4041068"/>
            <a:ext cx="45720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뺄셈 기호 15"/>
          <p:cNvSpPr/>
          <p:nvPr/>
        </p:nvSpPr>
        <p:spPr>
          <a:xfrm>
            <a:off x="3635896" y="3835896"/>
            <a:ext cx="50405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덧셈 기호 16"/>
          <p:cNvSpPr/>
          <p:nvPr/>
        </p:nvSpPr>
        <p:spPr>
          <a:xfrm>
            <a:off x="8100392" y="4041068"/>
            <a:ext cx="457200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뺄셈 기호 17"/>
          <p:cNvSpPr/>
          <p:nvPr/>
        </p:nvSpPr>
        <p:spPr>
          <a:xfrm>
            <a:off x="6732240" y="3835896"/>
            <a:ext cx="504056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4044" y="1196752"/>
            <a:ext cx="8041645" cy="4768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 이름 및 수량 </a:t>
            </a:r>
            <a:r>
              <a:rPr lang="ko-KR" altLang="en-US" dirty="0" err="1" smtClean="0">
                <a:solidFill>
                  <a:schemeClr val="tx1"/>
                </a:solidFill>
              </a:rPr>
              <a:t>나오게하기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042" y="0"/>
            <a:ext cx="2905829" cy="69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최근주문목록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90</Words>
  <Application>Microsoft Office PowerPoint</Application>
  <PresentationFormat>화면 슬라이드 쇼(4:3)</PresentationFormat>
  <Paragraphs>55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loec</dc:creator>
  <cp:lastModifiedBy>User</cp:lastModifiedBy>
  <cp:revision>21</cp:revision>
  <dcterms:created xsi:type="dcterms:W3CDTF">2020-02-17T03:06:37Z</dcterms:created>
  <dcterms:modified xsi:type="dcterms:W3CDTF">2020-02-29T18:13:22Z</dcterms:modified>
</cp:coreProperties>
</file>